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62" r:id="rId5"/>
    <p:sldId id="260" r:id="rId6"/>
    <p:sldId id="263" r:id="rId7"/>
    <p:sldId id="271" r:id="rId8"/>
    <p:sldId id="258" r:id="rId9"/>
    <p:sldId id="265" r:id="rId10"/>
    <p:sldId id="266" r:id="rId11"/>
    <p:sldId id="267" r:id="rId12"/>
    <p:sldId id="268" r:id="rId13"/>
    <p:sldId id="270" r:id="rId14"/>
    <p:sldId id="269" r:id="rId15"/>
    <p:sldId id="264" r:id="rId16"/>
    <p:sldId id="274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D3A0"/>
    <a:srgbClr val="92D050"/>
    <a:srgbClr val="FCFC6B"/>
    <a:srgbClr val="86D7A7"/>
    <a:srgbClr val="70D3F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C0AC9-A443-4335-9A79-7A551FC9C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435DFD-D394-4D1B-9BAD-BC5380AF0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9CBFF4-C0A6-48E6-BDB5-DBB3E0B0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16023-E41A-4284-82C1-2F4AC847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A69E59-0EE1-43A1-B2E6-AD7F3590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70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FBCCD-3422-4252-810D-C4DF11EE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E46C1B-BBA1-4542-B49C-F20890FE6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612EBD-EDEA-4C7E-9E26-894F9A5E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43849A-A0AA-4C06-A172-D1BAE2E4F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1C506-9DAC-4077-B8DF-F3FF417A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B78EB6-F3FE-4A6A-883A-C6ED7D16D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11DF29-8483-48B2-AC9E-A3C49F7A1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0D074-BE61-4C9A-B010-56E1962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8140FE-6D94-472D-B5CC-379CF4F5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89DD32-CAD8-4194-A59F-2B6B67F8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93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AD64D-1BF8-4AE2-9BEE-19148E6A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FED1E-31BB-4431-97AA-1CEB890C1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1261F3-4732-4885-A2DF-EF109D5A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AE546-AD03-42E1-9965-9152A7C5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755C2-8C04-4E95-8F5E-B7C5C84C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2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63032-8995-4AF0-AE29-6ECFA08B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4B5CD7-A924-48A2-AF57-B003BBB5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154EE-6A71-42CA-B030-2C0C8525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548C3-0B5B-4D4A-8443-D6E00610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9347A8-23C9-46A1-B096-3FD47CB2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1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F5A39-FFB5-4157-A9F5-523EBF5B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83ECE-06D3-469E-9AC7-0BB88AD58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CFAAC4-BA7A-47A7-B360-DF62266F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C38E15-0CC0-42FE-A3BD-7BC7640A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2EDA52-C910-46AA-BD08-0C8FF335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7DE3BD-D676-4AC7-A8CC-65142F66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2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F8B91-F3BA-44EF-9CD9-C1E19942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59AD8D-3C18-4840-96F9-C173279B5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F321CB-973A-49D5-BDC3-3F52E11DA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453A42-48B2-42D5-86EC-424BA96E4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566B3C-FBAF-4EE9-976E-94CCACDDB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6CBA7B-79DE-4684-BC03-27EB5C24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37A6D5-7B1D-4B77-B7AA-811F94E9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6C4052-C257-484D-B297-6EDB7777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F71D8-DA56-4C9E-8875-80F1056E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633857-3BA5-4C29-AA29-1BD4BCBF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1D3719-9E9C-4AB3-B5F1-924379B8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21F0FE-0E2F-4CBA-8820-1F246800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3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8E3086-D697-4F8C-8DAE-F0A96972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98EA80-A393-4D45-8120-F3F8515F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B5F21D-8617-4105-BD52-F4145835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4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BA03-DC1A-4416-AB6E-1EE3B575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87291-C5EB-4409-A2FE-07F6C83B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AF9A40-37E3-4336-BDAC-B0ED3856B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BF7558-C961-4819-9236-C306DF3E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F99F6-8135-4D1C-812D-EF7003A6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20037A-837E-4B10-B4A5-2FD7FCB4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48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40AE3-9F2B-472A-9381-F6CDBD56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C9E122-EE09-47A0-89DF-3BD08D874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0EC017-A390-432F-8766-211AF7DEB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2E71B5-7219-4E47-A65A-BDD72323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B19974-9B94-4539-B468-9D60D91F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8253E6-DDD4-4019-B24E-48E327CA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A21038-0EC7-49E7-8DB2-2D48215C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D0CD59-2C9A-4C82-805B-0DDF4A7CF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AC526-2807-4A57-9422-E6AE400D9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BC641-3A91-4D71-A8D2-359712E8FF11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81A83-CD85-4297-9B9A-E307B0E2D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DDF26-B512-4EA3-BD33-AA3799981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48369-70D7-47F7-B63B-FA22E244EE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0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AA3269-5A80-4D94-A3FA-0F5A0B1B180A}"/>
              </a:ext>
            </a:extLst>
          </p:cNvPr>
          <p:cNvSpPr/>
          <p:nvPr/>
        </p:nvSpPr>
        <p:spPr>
          <a:xfrm>
            <a:off x="10079949" y="340425"/>
            <a:ext cx="152400" cy="3765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DA998B-B115-436C-9258-37C4B15243E7}"/>
              </a:ext>
            </a:extLst>
          </p:cNvPr>
          <p:cNvSpPr/>
          <p:nvPr/>
        </p:nvSpPr>
        <p:spPr>
          <a:xfrm>
            <a:off x="10156149" y="340425"/>
            <a:ext cx="152400" cy="376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6374D9-C0CB-4D45-8B15-A57BF96A1F79}"/>
              </a:ext>
            </a:extLst>
          </p:cNvPr>
          <p:cNvSpPr txBox="1"/>
          <p:nvPr/>
        </p:nvSpPr>
        <p:spPr>
          <a:xfrm>
            <a:off x="0" y="347657"/>
            <a:ext cx="1219199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dirty="0">
                <a:solidFill>
                  <a:srgbClr val="429BCF">
                    <a:alpha val="1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  收</a:t>
            </a:r>
            <a:endParaRPr lang="en-US" altLang="zh-CN" sz="19900" b="1" dirty="0">
              <a:solidFill>
                <a:srgbClr val="429BCF">
                  <a:alpha val="12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9900" b="1" dirty="0">
                <a:solidFill>
                  <a:srgbClr val="429BCF">
                    <a:alpha val="1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  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E8BE80-859F-4C9C-8E4C-EFDDA9A7E682}"/>
              </a:ext>
            </a:extLst>
          </p:cNvPr>
          <p:cNvSpPr/>
          <p:nvPr/>
        </p:nvSpPr>
        <p:spPr>
          <a:xfrm>
            <a:off x="10232349" y="340424"/>
            <a:ext cx="1582338" cy="376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FF24252-32A6-4B7C-A5CC-E088C7007108}"/>
              </a:ext>
            </a:extLst>
          </p:cNvPr>
          <p:cNvSpPr/>
          <p:nvPr/>
        </p:nvSpPr>
        <p:spPr>
          <a:xfrm rot="10800000">
            <a:off x="3868385" y="2415540"/>
            <a:ext cx="4153881" cy="2273420"/>
          </a:xfrm>
          <a:prstGeom prst="trapezoid">
            <a:avLst>
              <a:gd name="adj" fmla="val 7287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4A2ED0-29DF-42B5-B048-4D1EFC9FEB1B}"/>
              </a:ext>
            </a:extLst>
          </p:cNvPr>
          <p:cNvSpPr txBox="1"/>
          <p:nvPr/>
        </p:nvSpPr>
        <p:spPr>
          <a:xfrm>
            <a:off x="10207429" y="347657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张锦添 王怡欣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80C948E-3129-4800-A941-BABC9DDD2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49" y="4062565"/>
            <a:ext cx="613151" cy="613151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E99C55F-0F12-47D4-8822-855168CD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983938" y="4643241"/>
            <a:ext cx="1727079" cy="1727079"/>
          </a:xfrm>
          <a:prstGeom prst="rect">
            <a:avLst/>
          </a:pr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01E20736-C6D9-4D84-BDD0-90C6399FDC00}"/>
              </a:ext>
            </a:extLst>
          </p:cNvPr>
          <p:cNvSpPr/>
          <p:nvPr/>
        </p:nvSpPr>
        <p:spPr>
          <a:xfrm>
            <a:off x="5944433" y="2459212"/>
            <a:ext cx="1188244" cy="1185863"/>
          </a:xfrm>
          <a:custGeom>
            <a:avLst/>
            <a:gdLst/>
            <a:ahLst/>
            <a:cxnLst/>
            <a:rect l="l" t="t" r="r" b="b"/>
            <a:pathLst>
              <a:path w="1188244" h="1185863">
                <a:moveTo>
                  <a:pt x="742950" y="0"/>
                </a:moveTo>
                <a:cubicBezTo>
                  <a:pt x="750888" y="22225"/>
                  <a:pt x="763191" y="54372"/>
                  <a:pt x="779860" y="96441"/>
                </a:cubicBezTo>
                <a:lnTo>
                  <a:pt x="1188244" y="96441"/>
                </a:lnTo>
                <a:lnTo>
                  <a:pt x="1188244" y="220266"/>
                </a:lnTo>
                <a:lnTo>
                  <a:pt x="283369" y="220266"/>
                </a:lnTo>
                <a:lnTo>
                  <a:pt x="283369" y="554831"/>
                </a:lnTo>
                <a:cubicBezTo>
                  <a:pt x="284957" y="846137"/>
                  <a:pt x="231379" y="1056481"/>
                  <a:pt x="122635" y="1185863"/>
                </a:cubicBezTo>
                <a:cubicBezTo>
                  <a:pt x="78185" y="1131094"/>
                  <a:pt x="41672" y="1091406"/>
                  <a:pt x="13097" y="1066800"/>
                </a:cubicBezTo>
                <a:cubicBezTo>
                  <a:pt x="92472" y="984250"/>
                  <a:pt x="137319" y="868363"/>
                  <a:pt x="147638" y="719137"/>
                </a:cubicBezTo>
                <a:cubicBezTo>
                  <a:pt x="103188" y="746125"/>
                  <a:pt x="62707" y="769937"/>
                  <a:pt x="26194" y="790575"/>
                </a:cubicBezTo>
                <a:lnTo>
                  <a:pt x="0" y="639366"/>
                </a:lnTo>
                <a:cubicBezTo>
                  <a:pt x="55563" y="615553"/>
                  <a:pt x="107157" y="592534"/>
                  <a:pt x="154782" y="570309"/>
                </a:cubicBezTo>
                <a:lnTo>
                  <a:pt x="154782" y="496491"/>
                </a:lnTo>
                <a:lnTo>
                  <a:pt x="72629" y="526256"/>
                </a:lnTo>
                <a:cubicBezTo>
                  <a:pt x="51991" y="447675"/>
                  <a:pt x="27782" y="364728"/>
                  <a:pt x="0" y="277416"/>
                </a:cubicBezTo>
                <a:lnTo>
                  <a:pt x="96441" y="241697"/>
                </a:lnTo>
                <a:cubicBezTo>
                  <a:pt x="116285" y="300434"/>
                  <a:pt x="135732" y="360362"/>
                  <a:pt x="154782" y="421481"/>
                </a:cubicBezTo>
                <a:lnTo>
                  <a:pt x="154782" y="96441"/>
                </a:lnTo>
                <a:lnTo>
                  <a:pt x="610791" y="96441"/>
                </a:lnTo>
                <a:cubicBezTo>
                  <a:pt x="601266" y="75803"/>
                  <a:pt x="590550" y="52387"/>
                  <a:pt x="578644" y="26194"/>
                </a:cubicBezTo>
                <a:lnTo>
                  <a:pt x="742950" y="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15981EF-89D1-400F-8AAE-C91FABD34E8E}"/>
              </a:ext>
            </a:extLst>
          </p:cNvPr>
          <p:cNvSpPr/>
          <p:nvPr/>
        </p:nvSpPr>
        <p:spPr>
          <a:xfrm>
            <a:off x="5427702" y="2467547"/>
            <a:ext cx="452438" cy="378619"/>
          </a:xfrm>
          <a:custGeom>
            <a:avLst/>
            <a:gdLst/>
            <a:ahLst/>
            <a:cxnLst/>
            <a:rect l="l" t="t" r="r" b="b"/>
            <a:pathLst>
              <a:path w="452438" h="378619">
                <a:moveTo>
                  <a:pt x="345281" y="0"/>
                </a:moveTo>
                <a:lnTo>
                  <a:pt x="452438" y="111919"/>
                </a:lnTo>
                <a:cubicBezTo>
                  <a:pt x="328613" y="218282"/>
                  <a:pt x="207566" y="307182"/>
                  <a:pt x="89297" y="378619"/>
                </a:cubicBezTo>
                <a:cubicBezTo>
                  <a:pt x="59928" y="328613"/>
                  <a:pt x="30163" y="282972"/>
                  <a:pt x="0" y="241697"/>
                </a:cubicBezTo>
                <a:cubicBezTo>
                  <a:pt x="127000" y="171847"/>
                  <a:pt x="242094" y="91282"/>
                  <a:pt x="345281" y="0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6C4F48D2-2629-4F1E-BBD1-E9947751B9F7}"/>
              </a:ext>
            </a:extLst>
          </p:cNvPr>
          <p:cNvSpPr/>
          <p:nvPr/>
        </p:nvSpPr>
        <p:spPr>
          <a:xfrm>
            <a:off x="4739522" y="2511599"/>
            <a:ext cx="729853" cy="532210"/>
          </a:xfrm>
          <a:custGeom>
            <a:avLst/>
            <a:gdLst/>
            <a:ahLst/>
            <a:cxnLst/>
            <a:rect l="l" t="t" r="r" b="b"/>
            <a:pathLst>
              <a:path w="729853" h="532210">
                <a:moveTo>
                  <a:pt x="50006" y="0"/>
                </a:moveTo>
                <a:lnTo>
                  <a:pt x="663178" y="0"/>
                </a:lnTo>
                <a:lnTo>
                  <a:pt x="663178" y="369094"/>
                </a:lnTo>
                <a:lnTo>
                  <a:pt x="428030" y="369094"/>
                </a:lnTo>
                <a:lnTo>
                  <a:pt x="435769" y="417910"/>
                </a:lnTo>
                <a:lnTo>
                  <a:pt x="729853" y="417910"/>
                </a:lnTo>
                <a:lnTo>
                  <a:pt x="729853" y="532210"/>
                </a:lnTo>
                <a:lnTo>
                  <a:pt x="0" y="532210"/>
                </a:lnTo>
                <a:lnTo>
                  <a:pt x="0" y="417910"/>
                </a:lnTo>
                <a:lnTo>
                  <a:pt x="288131" y="417910"/>
                </a:lnTo>
                <a:lnTo>
                  <a:pt x="274439" y="369094"/>
                </a:lnTo>
                <a:lnTo>
                  <a:pt x="50006" y="369094"/>
                </a:lnTo>
                <a:lnTo>
                  <a:pt x="50006" y="0"/>
                </a:lnTo>
                <a:close/>
                <a:moveTo>
                  <a:pt x="183356" y="92869"/>
                </a:moveTo>
                <a:lnTo>
                  <a:pt x="183356" y="142875"/>
                </a:lnTo>
                <a:lnTo>
                  <a:pt x="531019" y="142875"/>
                </a:lnTo>
                <a:lnTo>
                  <a:pt x="531019" y="92869"/>
                </a:lnTo>
                <a:lnTo>
                  <a:pt x="183356" y="92869"/>
                </a:lnTo>
                <a:close/>
                <a:moveTo>
                  <a:pt x="183356" y="226219"/>
                </a:moveTo>
                <a:lnTo>
                  <a:pt x="183356" y="276225"/>
                </a:lnTo>
                <a:lnTo>
                  <a:pt x="531019" y="276225"/>
                </a:lnTo>
                <a:lnTo>
                  <a:pt x="531019" y="226219"/>
                </a:lnTo>
                <a:lnTo>
                  <a:pt x="183356" y="226219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ECD6F093-4A3D-4E83-8A48-161CB0405AED}"/>
              </a:ext>
            </a:extLst>
          </p:cNvPr>
          <p:cNvSpPr/>
          <p:nvPr/>
        </p:nvSpPr>
        <p:spPr>
          <a:xfrm>
            <a:off x="6568322" y="2687813"/>
            <a:ext cx="520303" cy="745331"/>
          </a:xfrm>
          <a:custGeom>
            <a:avLst/>
            <a:gdLst/>
            <a:ahLst/>
            <a:cxnLst/>
            <a:rect l="l" t="t" r="r" b="b"/>
            <a:pathLst>
              <a:path w="520303" h="745331">
                <a:moveTo>
                  <a:pt x="105966" y="0"/>
                </a:moveTo>
                <a:lnTo>
                  <a:pt x="240506" y="0"/>
                </a:lnTo>
                <a:cubicBezTo>
                  <a:pt x="231775" y="17462"/>
                  <a:pt x="222647" y="34528"/>
                  <a:pt x="213122" y="51197"/>
                </a:cubicBezTo>
                <a:lnTo>
                  <a:pt x="467916" y="51197"/>
                </a:lnTo>
                <a:lnTo>
                  <a:pt x="467916" y="129778"/>
                </a:lnTo>
                <a:lnTo>
                  <a:pt x="413147" y="220266"/>
                </a:lnTo>
                <a:lnTo>
                  <a:pt x="520303" y="220266"/>
                </a:lnTo>
                <a:lnTo>
                  <a:pt x="520303" y="601266"/>
                </a:lnTo>
                <a:lnTo>
                  <a:pt x="345281" y="601266"/>
                </a:lnTo>
                <a:cubicBezTo>
                  <a:pt x="354806" y="625078"/>
                  <a:pt x="367506" y="656034"/>
                  <a:pt x="383381" y="694134"/>
                </a:cubicBezTo>
                <a:lnTo>
                  <a:pt x="269081" y="745331"/>
                </a:lnTo>
                <a:cubicBezTo>
                  <a:pt x="267494" y="739775"/>
                  <a:pt x="254000" y="691753"/>
                  <a:pt x="228600" y="601266"/>
                </a:cubicBezTo>
                <a:lnTo>
                  <a:pt x="21431" y="601266"/>
                </a:lnTo>
                <a:lnTo>
                  <a:pt x="21431" y="498872"/>
                </a:lnTo>
                <a:lnTo>
                  <a:pt x="396478" y="498872"/>
                </a:lnTo>
                <a:lnTo>
                  <a:pt x="396478" y="453628"/>
                </a:lnTo>
                <a:lnTo>
                  <a:pt x="35719" y="453628"/>
                </a:lnTo>
                <a:lnTo>
                  <a:pt x="35719" y="367903"/>
                </a:lnTo>
                <a:lnTo>
                  <a:pt x="396478" y="367903"/>
                </a:lnTo>
                <a:lnTo>
                  <a:pt x="396478" y="322659"/>
                </a:lnTo>
                <a:lnTo>
                  <a:pt x="36909" y="322659"/>
                </a:lnTo>
                <a:lnTo>
                  <a:pt x="36909" y="284559"/>
                </a:lnTo>
                <a:lnTo>
                  <a:pt x="23812" y="296466"/>
                </a:lnTo>
                <a:cubicBezTo>
                  <a:pt x="18256" y="245666"/>
                  <a:pt x="10319" y="198438"/>
                  <a:pt x="0" y="154781"/>
                </a:cubicBezTo>
                <a:cubicBezTo>
                  <a:pt x="48419" y="103187"/>
                  <a:pt x="83741" y="51594"/>
                  <a:pt x="105966" y="0"/>
                </a:cubicBezTo>
                <a:close/>
                <a:moveTo>
                  <a:pt x="148828" y="154781"/>
                </a:moveTo>
                <a:cubicBezTo>
                  <a:pt x="132159" y="177800"/>
                  <a:pt x="115094" y="199628"/>
                  <a:pt x="97631" y="220266"/>
                </a:cubicBezTo>
                <a:lnTo>
                  <a:pt x="280987" y="220266"/>
                </a:lnTo>
                <a:lnTo>
                  <a:pt x="321469" y="154781"/>
                </a:lnTo>
                <a:lnTo>
                  <a:pt x="148828" y="154781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DAC67F4F-6986-4BB7-A3B3-302B4A3F5FBA}"/>
              </a:ext>
            </a:extLst>
          </p:cNvPr>
          <p:cNvSpPr/>
          <p:nvPr/>
        </p:nvSpPr>
        <p:spPr>
          <a:xfrm>
            <a:off x="6268283" y="2719959"/>
            <a:ext cx="307182" cy="919162"/>
          </a:xfrm>
          <a:custGeom>
            <a:avLst/>
            <a:gdLst/>
            <a:ahLst/>
            <a:cxnLst/>
            <a:rect l="l" t="t" r="r" b="b"/>
            <a:pathLst>
              <a:path w="307182" h="919162">
                <a:moveTo>
                  <a:pt x="0" y="0"/>
                </a:moveTo>
                <a:lnTo>
                  <a:pt x="296466" y="0"/>
                </a:lnTo>
                <a:lnTo>
                  <a:pt x="296466" y="120253"/>
                </a:lnTo>
                <a:lnTo>
                  <a:pt x="250032" y="386953"/>
                </a:lnTo>
                <a:cubicBezTo>
                  <a:pt x="288132" y="464740"/>
                  <a:pt x="307182" y="533797"/>
                  <a:pt x="307182" y="594122"/>
                </a:cubicBezTo>
                <a:cubicBezTo>
                  <a:pt x="307182" y="657622"/>
                  <a:pt x="294879" y="701675"/>
                  <a:pt x="270272" y="726281"/>
                </a:cubicBezTo>
                <a:cubicBezTo>
                  <a:pt x="248047" y="750094"/>
                  <a:pt x="204788" y="763587"/>
                  <a:pt x="140494" y="766762"/>
                </a:cubicBezTo>
                <a:cubicBezTo>
                  <a:pt x="135732" y="740569"/>
                  <a:pt x="130176" y="712391"/>
                  <a:pt x="123825" y="682228"/>
                </a:cubicBezTo>
                <a:lnTo>
                  <a:pt x="123825" y="919162"/>
                </a:lnTo>
                <a:lnTo>
                  <a:pt x="0" y="919162"/>
                </a:lnTo>
                <a:lnTo>
                  <a:pt x="0" y="0"/>
                </a:lnTo>
                <a:close/>
                <a:moveTo>
                  <a:pt x="123825" y="119062"/>
                </a:moveTo>
                <a:lnTo>
                  <a:pt x="123825" y="646509"/>
                </a:lnTo>
                <a:cubicBezTo>
                  <a:pt x="157163" y="647303"/>
                  <a:pt x="177801" y="644128"/>
                  <a:pt x="185738" y="636984"/>
                </a:cubicBezTo>
                <a:cubicBezTo>
                  <a:pt x="196851" y="632222"/>
                  <a:pt x="202010" y="615950"/>
                  <a:pt x="201216" y="588169"/>
                </a:cubicBezTo>
                <a:cubicBezTo>
                  <a:pt x="201216" y="548481"/>
                  <a:pt x="181372" y="485378"/>
                  <a:pt x="141685" y="398859"/>
                </a:cubicBezTo>
                <a:lnTo>
                  <a:pt x="185738" y="119062"/>
                </a:lnTo>
                <a:lnTo>
                  <a:pt x="123825" y="119062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5EC98AF4-81EF-405F-88F8-992D8431D6EA}"/>
              </a:ext>
            </a:extLst>
          </p:cNvPr>
          <p:cNvSpPr/>
          <p:nvPr/>
        </p:nvSpPr>
        <p:spPr>
          <a:xfrm>
            <a:off x="5427703" y="2781872"/>
            <a:ext cx="496491" cy="446485"/>
          </a:xfrm>
          <a:custGeom>
            <a:avLst/>
            <a:gdLst/>
            <a:ahLst/>
            <a:cxnLst/>
            <a:rect l="l" t="t" r="r" b="b"/>
            <a:pathLst>
              <a:path w="496491" h="446485">
                <a:moveTo>
                  <a:pt x="385763" y="0"/>
                </a:moveTo>
                <a:lnTo>
                  <a:pt x="496491" y="113110"/>
                </a:lnTo>
                <a:cubicBezTo>
                  <a:pt x="378222" y="231378"/>
                  <a:pt x="244475" y="342503"/>
                  <a:pt x="95250" y="446485"/>
                </a:cubicBezTo>
                <a:cubicBezTo>
                  <a:pt x="65882" y="397272"/>
                  <a:pt x="34131" y="350838"/>
                  <a:pt x="0" y="307182"/>
                </a:cubicBezTo>
                <a:cubicBezTo>
                  <a:pt x="135731" y="223838"/>
                  <a:pt x="264319" y="121444"/>
                  <a:pt x="385763" y="0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C2DAC208-3E51-4C8B-B2ED-7080F63DB346}"/>
              </a:ext>
            </a:extLst>
          </p:cNvPr>
          <p:cNvSpPr/>
          <p:nvPr/>
        </p:nvSpPr>
        <p:spPr>
          <a:xfrm>
            <a:off x="6738957" y="3684294"/>
            <a:ext cx="222126" cy="222349"/>
          </a:xfrm>
          <a:custGeom>
            <a:avLst/>
            <a:gdLst/>
            <a:ahLst/>
            <a:cxnLst/>
            <a:rect l="l" t="t" r="r" b="b"/>
            <a:pathLst>
              <a:path w="222126" h="222349">
                <a:moveTo>
                  <a:pt x="184621" y="0"/>
                </a:moveTo>
                <a:cubicBezTo>
                  <a:pt x="186928" y="7739"/>
                  <a:pt x="189123" y="16371"/>
                  <a:pt x="191207" y="25896"/>
                </a:cubicBezTo>
                <a:lnTo>
                  <a:pt x="218331" y="25896"/>
                </a:lnTo>
                <a:lnTo>
                  <a:pt x="218331" y="48221"/>
                </a:lnTo>
                <a:lnTo>
                  <a:pt x="194332" y="48221"/>
                </a:lnTo>
                <a:lnTo>
                  <a:pt x="218331" y="57597"/>
                </a:lnTo>
                <a:cubicBezTo>
                  <a:pt x="213048" y="68015"/>
                  <a:pt x="207504" y="78284"/>
                  <a:pt x="201699" y="88404"/>
                </a:cubicBezTo>
                <a:lnTo>
                  <a:pt x="222126" y="88404"/>
                </a:lnTo>
                <a:lnTo>
                  <a:pt x="222126" y="113630"/>
                </a:lnTo>
                <a:lnTo>
                  <a:pt x="189309" y="113630"/>
                </a:lnTo>
                <a:lnTo>
                  <a:pt x="189309" y="136178"/>
                </a:lnTo>
                <a:lnTo>
                  <a:pt x="219670" y="136178"/>
                </a:lnTo>
                <a:lnTo>
                  <a:pt x="219670" y="161181"/>
                </a:lnTo>
                <a:lnTo>
                  <a:pt x="189309" y="161181"/>
                </a:lnTo>
                <a:lnTo>
                  <a:pt x="189309" y="221010"/>
                </a:lnTo>
                <a:lnTo>
                  <a:pt x="160288" y="221010"/>
                </a:lnTo>
                <a:lnTo>
                  <a:pt x="160288" y="161181"/>
                </a:lnTo>
                <a:lnTo>
                  <a:pt x="138522" y="161181"/>
                </a:lnTo>
                <a:cubicBezTo>
                  <a:pt x="139043" y="168548"/>
                  <a:pt x="139750" y="175617"/>
                  <a:pt x="140643" y="182389"/>
                </a:cubicBezTo>
                <a:cubicBezTo>
                  <a:pt x="125016" y="193254"/>
                  <a:pt x="112737" y="203895"/>
                  <a:pt x="103808" y="214313"/>
                </a:cubicBezTo>
                <a:lnTo>
                  <a:pt x="87511" y="192212"/>
                </a:lnTo>
                <a:cubicBezTo>
                  <a:pt x="91976" y="187003"/>
                  <a:pt x="94208" y="180752"/>
                  <a:pt x="94208" y="173459"/>
                </a:cubicBezTo>
                <a:lnTo>
                  <a:pt x="94208" y="98673"/>
                </a:lnTo>
                <a:lnTo>
                  <a:pt x="84609" y="98673"/>
                </a:lnTo>
                <a:lnTo>
                  <a:pt x="84609" y="114077"/>
                </a:lnTo>
                <a:lnTo>
                  <a:pt x="57373" y="114077"/>
                </a:lnTo>
                <a:lnTo>
                  <a:pt x="57373" y="136624"/>
                </a:lnTo>
                <a:lnTo>
                  <a:pt x="81707" y="136624"/>
                </a:lnTo>
                <a:lnTo>
                  <a:pt x="81707" y="161628"/>
                </a:lnTo>
                <a:lnTo>
                  <a:pt x="55364" y="161628"/>
                </a:lnTo>
                <a:cubicBezTo>
                  <a:pt x="51495" y="187003"/>
                  <a:pt x="41895" y="207243"/>
                  <a:pt x="26566" y="222349"/>
                </a:cubicBezTo>
                <a:cubicBezTo>
                  <a:pt x="25226" y="221159"/>
                  <a:pt x="17041" y="214387"/>
                  <a:pt x="2009" y="202034"/>
                </a:cubicBezTo>
                <a:cubicBezTo>
                  <a:pt x="13990" y="191542"/>
                  <a:pt x="22138" y="178073"/>
                  <a:pt x="26454" y="161628"/>
                </a:cubicBezTo>
                <a:lnTo>
                  <a:pt x="1340" y="161628"/>
                </a:lnTo>
                <a:lnTo>
                  <a:pt x="1340" y="136624"/>
                </a:lnTo>
                <a:lnTo>
                  <a:pt x="30026" y="136624"/>
                </a:lnTo>
                <a:cubicBezTo>
                  <a:pt x="30101" y="134764"/>
                  <a:pt x="30138" y="127248"/>
                  <a:pt x="30138" y="114077"/>
                </a:cubicBezTo>
                <a:lnTo>
                  <a:pt x="0" y="114077"/>
                </a:lnTo>
                <a:lnTo>
                  <a:pt x="0" y="88851"/>
                </a:lnTo>
                <a:lnTo>
                  <a:pt x="16855" y="88851"/>
                </a:lnTo>
                <a:cubicBezTo>
                  <a:pt x="12985" y="75828"/>
                  <a:pt x="9153" y="64889"/>
                  <a:pt x="5358" y="56034"/>
                </a:cubicBezTo>
                <a:lnTo>
                  <a:pt x="27012" y="48667"/>
                </a:lnTo>
                <a:cubicBezTo>
                  <a:pt x="31775" y="59531"/>
                  <a:pt x="35942" y="70619"/>
                  <a:pt x="39514" y="81930"/>
                </a:cubicBezTo>
                <a:lnTo>
                  <a:pt x="18306" y="88851"/>
                </a:lnTo>
                <a:lnTo>
                  <a:pt x="42528" y="88851"/>
                </a:lnTo>
                <a:cubicBezTo>
                  <a:pt x="48704" y="75233"/>
                  <a:pt x="54025" y="61689"/>
                  <a:pt x="58490" y="48221"/>
                </a:cubicBezTo>
                <a:lnTo>
                  <a:pt x="2233" y="48221"/>
                </a:lnTo>
                <a:lnTo>
                  <a:pt x="2233" y="25896"/>
                </a:lnTo>
                <a:lnTo>
                  <a:pt x="30473" y="25896"/>
                </a:lnTo>
                <a:cubicBezTo>
                  <a:pt x="28538" y="18529"/>
                  <a:pt x="26417" y="11906"/>
                  <a:pt x="24110" y="6028"/>
                </a:cubicBezTo>
                <a:lnTo>
                  <a:pt x="51569" y="447"/>
                </a:lnTo>
                <a:cubicBezTo>
                  <a:pt x="53950" y="7516"/>
                  <a:pt x="56369" y="15999"/>
                  <a:pt x="58824" y="25896"/>
                </a:cubicBezTo>
                <a:lnTo>
                  <a:pt x="82153" y="25896"/>
                </a:lnTo>
                <a:lnTo>
                  <a:pt x="82153" y="48221"/>
                </a:lnTo>
                <a:lnTo>
                  <a:pt x="59941" y="48221"/>
                </a:lnTo>
                <a:lnTo>
                  <a:pt x="81930" y="56034"/>
                </a:lnTo>
                <a:cubicBezTo>
                  <a:pt x="77391" y="66750"/>
                  <a:pt x="72256" y="77688"/>
                  <a:pt x="66526" y="88851"/>
                </a:cubicBezTo>
                <a:lnTo>
                  <a:pt x="80367" y="88851"/>
                </a:lnTo>
                <a:lnTo>
                  <a:pt x="80367" y="71214"/>
                </a:lnTo>
                <a:lnTo>
                  <a:pt x="121667" y="71214"/>
                </a:lnTo>
                <a:lnTo>
                  <a:pt x="121667" y="163860"/>
                </a:lnTo>
                <a:cubicBezTo>
                  <a:pt x="125462" y="161330"/>
                  <a:pt x="129034" y="158837"/>
                  <a:pt x="132383" y="156381"/>
                </a:cubicBezTo>
                <a:lnTo>
                  <a:pt x="132383" y="136178"/>
                </a:lnTo>
                <a:lnTo>
                  <a:pt x="160288" y="136178"/>
                </a:lnTo>
                <a:lnTo>
                  <a:pt x="160288" y="113630"/>
                </a:lnTo>
                <a:lnTo>
                  <a:pt x="128141" y="113630"/>
                </a:lnTo>
                <a:lnTo>
                  <a:pt x="128141" y="88404"/>
                </a:lnTo>
                <a:lnTo>
                  <a:pt x="147340" y="88404"/>
                </a:lnTo>
                <a:cubicBezTo>
                  <a:pt x="141684" y="75754"/>
                  <a:pt x="136922" y="65633"/>
                  <a:pt x="133052" y="58043"/>
                </a:cubicBezTo>
                <a:lnTo>
                  <a:pt x="155377" y="48444"/>
                </a:lnTo>
                <a:cubicBezTo>
                  <a:pt x="160734" y="58862"/>
                  <a:pt x="165943" y="70024"/>
                  <a:pt x="171004" y="81930"/>
                </a:cubicBezTo>
                <a:lnTo>
                  <a:pt x="154595" y="88404"/>
                </a:lnTo>
                <a:lnTo>
                  <a:pt x="176027" y="88404"/>
                </a:lnTo>
                <a:cubicBezTo>
                  <a:pt x="182054" y="76572"/>
                  <a:pt x="187933" y="63178"/>
                  <a:pt x="193663" y="48221"/>
                </a:cubicBezTo>
                <a:lnTo>
                  <a:pt x="130820" y="48221"/>
                </a:lnTo>
                <a:lnTo>
                  <a:pt x="130820" y="25896"/>
                </a:lnTo>
                <a:lnTo>
                  <a:pt x="161516" y="25896"/>
                </a:lnTo>
                <a:cubicBezTo>
                  <a:pt x="159953" y="20166"/>
                  <a:pt x="157907" y="13469"/>
                  <a:pt x="155377" y="5804"/>
                </a:cubicBezTo>
                <a:lnTo>
                  <a:pt x="1846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075BC3C-1DA1-46E0-AD02-EAD037BF4220}"/>
              </a:ext>
            </a:extLst>
          </p:cNvPr>
          <p:cNvSpPr/>
          <p:nvPr/>
        </p:nvSpPr>
        <p:spPr>
          <a:xfrm>
            <a:off x="6138437" y="3684516"/>
            <a:ext cx="222349" cy="135508"/>
          </a:xfrm>
          <a:custGeom>
            <a:avLst/>
            <a:gdLst/>
            <a:ahLst/>
            <a:cxnLst/>
            <a:rect l="l" t="t" r="r" b="b"/>
            <a:pathLst>
              <a:path w="222349" h="135508">
                <a:moveTo>
                  <a:pt x="40406" y="0"/>
                </a:moveTo>
                <a:lnTo>
                  <a:pt x="71660" y="0"/>
                </a:lnTo>
                <a:cubicBezTo>
                  <a:pt x="69502" y="6326"/>
                  <a:pt x="67121" y="12428"/>
                  <a:pt x="64517" y="18306"/>
                </a:cubicBezTo>
                <a:lnTo>
                  <a:pt x="112290" y="18306"/>
                </a:lnTo>
                <a:lnTo>
                  <a:pt x="112290" y="40739"/>
                </a:lnTo>
                <a:lnTo>
                  <a:pt x="122504" y="26790"/>
                </a:lnTo>
                <a:cubicBezTo>
                  <a:pt x="127452" y="18678"/>
                  <a:pt x="132010" y="9749"/>
                  <a:pt x="136177" y="0"/>
                </a:cubicBezTo>
                <a:lnTo>
                  <a:pt x="166985" y="0"/>
                </a:lnTo>
                <a:cubicBezTo>
                  <a:pt x="165273" y="6177"/>
                  <a:pt x="163115" y="12279"/>
                  <a:pt x="160511" y="18306"/>
                </a:cubicBezTo>
                <a:lnTo>
                  <a:pt x="218777" y="18306"/>
                </a:lnTo>
                <a:lnTo>
                  <a:pt x="218777" y="41077"/>
                </a:lnTo>
                <a:lnTo>
                  <a:pt x="174352" y="41077"/>
                </a:lnTo>
                <a:cubicBezTo>
                  <a:pt x="182761" y="47700"/>
                  <a:pt x="191095" y="55216"/>
                  <a:pt x="199355" y="63624"/>
                </a:cubicBezTo>
                <a:lnTo>
                  <a:pt x="178370" y="81707"/>
                </a:lnTo>
                <a:cubicBezTo>
                  <a:pt x="169292" y="72331"/>
                  <a:pt x="160585" y="63848"/>
                  <a:pt x="152251" y="56257"/>
                </a:cubicBezTo>
                <a:lnTo>
                  <a:pt x="172008" y="41077"/>
                </a:lnTo>
                <a:lnTo>
                  <a:pt x="148344" y="41077"/>
                </a:lnTo>
                <a:cubicBezTo>
                  <a:pt x="143730" y="48221"/>
                  <a:pt x="138447" y="55253"/>
                  <a:pt x="132494" y="62173"/>
                </a:cubicBezTo>
                <a:cubicBezTo>
                  <a:pt x="152883" y="83381"/>
                  <a:pt x="182835" y="98078"/>
                  <a:pt x="222349" y="106264"/>
                </a:cubicBezTo>
                <a:cubicBezTo>
                  <a:pt x="215354" y="116979"/>
                  <a:pt x="209326" y="126653"/>
                  <a:pt x="204266" y="135285"/>
                </a:cubicBezTo>
                <a:cubicBezTo>
                  <a:pt x="190202" y="130374"/>
                  <a:pt x="177031" y="124718"/>
                  <a:pt x="164752" y="118319"/>
                </a:cubicBezTo>
                <a:lnTo>
                  <a:pt x="164752" y="128811"/>
                </a:lnTo>
                <a:lnTo>
                  <a:pt x="58043" y="128811"/>
                </a:lnTo>
                <a:lnTo>
                  <a:pt x="58043" y="118096"/>
                </a:lnTo>
                <a:cubicBezTo>
                  <a:pt x="45913" y="124272"/>
                  <a:pt x="32519" y="130076"/>
                  <a:pt x="17859" y="135508"/>
                </a:cubicBezTo>
                <a:cubicBezTo>
                  <a:pt x="13692" y="128514"/>
                  <a:pt x="7739" y="119733"/>
                  <a:pt x="0" y="109166"/>
                </a:cubicBezTo>
                <a:cubicBezTo>
                  <a:pt x="48071" y="96664"/>
                  <a:pt x="81706" y="78210"/>
                  <a:pt x="100905" y="53802"/>
                </a:cubicBezTo>
                <a:lnTo>
                  <a:pt x="113407" y="53802"/>
                </a:lnTo>
                <a:lnTo>
                  <a:pt x="106486" y="48667"/>
                </a:lnTo>
                <a:lnTo>
                  <a:pt x="112043" y="41077"/>
                </a:lnTo>
                <a:lnTo>
                  <a:pt x="69986" y="41077"/>
                </a:lnTo>
                <a:cubicBezTo>
                  <a:pt x="77279" y="48667"/>
                  <a:pt x="83269" y="55365"/>
                  <a:pt x="87957" y="61169"/>
                </a:cubicBezTo>
                <a:lnTo>
                  <a:pt x="66079" y="78358"/>
                </a:lnTo>
                <a:cubicBezTo>
                  <a:pt x="59977" y="69875"/>
                  <a:pt x="53950" y="61839"/>
                  <a:pt x="47997" y="54248"/>
                </a:cubicBezTo>
                <a:lnTo>
                  <a:pt x="65856" y="41077"/>
                </a:lnTo>
                <a:lnTo>
                  <a:pt x="52462" y="41077"/>
                </a:lnTo>
                <a:cubicBezTo>
                  <a:pt x="43234" y="56034"/>
                  <a:pt x="32147" y="69280"/>
                  <a:pt x="19198" y="80814"/>
                </a:cubicBezTo>
                <a:cubicBezTo>
                  <a:pt x="14138" y="73819"/>
                  <a:pt x="7888" y="66155"/>
                  <a:pt x="446" y="57820"/>
                </a:cubicBezTo>
                <a:cubicBezTo>
                  <a:pt x="18157" y="41300"/>
                  <a:pt x="31477" y="22027"/>
                  <a:pt x="40406" y="0"/>
                </a:cubicBezTo>
                <a:close/>
                <a:moveTo>
                  <a:pt x="112514" y="80814"/>
                </a:moveTo>
                <a:cubicBezTo>
                  <a:pt x="103435" y="89744"/>
                  <a:pt x="92496" y="98153"/>
                  <a:pt x="79697" y="106040"/>
                </a:cubicBezTo>
                <a:lnTo>
                  <a:pt x="143991" y="106040"/>
                </a:lnTo>
                <a:cubicBezTo>
                  <a:pt x="132531" y="98450"/>
                  <a:pt x="122039" y="90041"/>
                  <a:pt x="112514" y="80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9E2A6F75-53B6-4BEF-8C96-32D89AE48BB3}"/>
              </a:ext>
            </a:extLst>
          </p:cNvPr>
          <p:cNvSpPr/>
          <p:nvPr/>
        </p:nvSpPr>
        <p:spPr>
          <a:xfrm>
            <a:off x="5538808" y="3684740"/>
            <a:ext cx="222349" cy="221902"/>
          </a:xfrm>
          <a:custGeom>
            <a:avLst/>
            <a:gdLst/>
            <a:ahLst/>
            <a:cxnLst/>
            <a:rect l="l" t="t" r="r" b="b"/>
            <a:pathLst>
              <a:path w="222349" h="221902">
                <a:moveTo>
                  <a:pt x="121667" y="0"/>
                </a:moveTo>
                <a:lnTo>
                  <a:pt x="152251" y="5357"/>
                </a:lnTo>
                <a:cubicBezTo>
                  <a:pt x="149647" y="15478"/>
                  <a:pt x="146745" y="25300"/>
                  <a:pt x="143545" y="34825"/>
                </a:cubicBezTo>
                <a:lnTo>
                  <a:pt x="220117" y="34825"/>
                </a:lnTo>
                <a:lnTo>
                  <a:pt x="220117" y="64517"/>
                </a:lnTo>
                <a:lnTo>
                  <a:pt x="205048" y="64517"/>
                </a:lnTo>
                <a:cubicBezTo>
                  <a:pt x="200434" y="102766"/>
                  <a:pt x="189979" y="134540"/>
                  <a:pt x="173683" y="159841"/>
                </a:cubicBezTo>
                <a:cubicBezTo>
                  <a:pt x="187151" y="172640"/>
                  <a:pt x="203374" y="182686"/>
                  <a:pt x="222349" y="189979"/>
                </a:cubicBezTo>
                <a:cubicBezTo>
                  <a:pt x="215801" y="198760"/>
                  <a:pt x="209252" y="208880"/>
                  <a:pt x="202704" y="220340"/>
                </a:cubicBezTo>
                <a:cubicBezTo>
                  <a:pt x="183952" y="210517"/>
                  <a:pt x="167729" y="198536"/>
                  <a:pt x="154037" y="184398"/>
                </a:cubicBezTo>
                <a:cubicBezTo>
                  <a:pt x="139601" y="199281"/>
                  <a:pt x="122188" y="211782"/>
                  <a:pt x="101799" y="221902"/>
                </a:cubicBezTo>
                <a:cubicBezTo>
                  <a:pt x="96887" y="211038"/>
                  <a:pt x="91157" y="201066"/>
                  <a:pt x="84609" y="191988"/>
                </a:cubicBezTo>
                <a:cubicBezTo>
                  <a:pt x="103733" y="182537"/>
                  <a:pt x="120067" y="171450"/>
                  <a:pt x="133611" y="158725"/>
                </a:cubicBezTo>
                <a:cubicBezTo>
                  <a:pt x="123341" y="142949"/>
                  <a:pt x="115379" y="125239"/>
                  <a:pt x="109724" y="105593"/>
                </a:cubicBezTo>
                <a:cubicBezTo>
                  <a:pt x="107417" y="109165"/>
                  <a:pt x="105073" y="112663"/>
                  <a:pt x="102692" y="116086"/>
                </a:cubicBezTo>
                <a:cubicBezTo>
                  <a:pt x="97483" y="107082"/>
                  <a:pt x="91232" y="98115"/>
                  <a:pt x="83939" y="89185"/>
                </a:cubicBezTo>
                <a:lnTo>
                  <a:pt x="83939" y="220786"/>
                </a:lnTo>
                <a:lnTo>
                  <a:pt x="54918" y="220786"/>
                </a:lnTo>
                <a:lnTo>
                  <a:pt x="54918" y="156381"/>
                </a:lnTo>
                <a:cubicBezTo>
                  <a:pt x="36091" y="165757"/>
                  <a:pt x="22027" y="174129"/>
                  <a:pt x="12725" y="181496"/>
                </a:cubicBezTo>
                <a:lnTo>
                  <a:pt x="0" y="152921"/>
                </a:lnTo>
                <a:cubicBezTo>
                  <a:pt x="5507" y="148605"/>
                  <a:pt x="8260" y="143024"/>
                  <a:pt x="8260" y="136177"/>
                </a:cubicBezTo>
                <a:lnTo>
                  <a:pt x="8260" y="23440"/>
                </a:lnTo>
                <a:lnTo>
                  <a:pt x="35942" y="23440"/>
                </a:lnTo>
                <a:lnTo>
                  <a:pt x="35942" y="136177"/>
                </a:lnTo>
                <a:lnTo>
                  <a:pt x="54918" y="125797"/>
                </a:lnTo>
                <a:lnTo>
                  <a:pt x="54918" y="1562"/>
                </a:lnTo>
                <a:lnTo>
                  <a:pt x="83939" y="1562"/>
                </a:lnTo>
                <a:lnTo>
                  <a:pt x="83939" y="85725"/>
                </a:lnTo>
                <a:cubicBezTo>
                  <a:pt x="100385" y="62061"/>
                  <a:pt x="112961" y="33486"/>
                  <a:pt x="121667" y="0"/>
                </a:cubicBezTo>
                <a:close/>
                <a:moveTo>
                  <a:pt x="131936" y="64517"/>
                </a:moveTo>
                <a:cubicBezTo>
                  <a:pt x="131043" y="66526"/>
                  <a:pt x="130113" y="68535"/>
                  <a:pt x="129146" y="70544"/>
                </a:cubicBezTo>
                <a:cubicBezTo>
                  <a:pt x="133685" y="95250"/>
                  <a:pt x="141610" y="116495"/>
                  <a:pt x="152921" y="134280"/>
                </a:cubicBezTo>
                <a:cubicBezTo>
                  <a:pt x="163562" y="116197"/>
                  <a:pt x="171338" y="92943"/>
                  <a:pt x="176250" y="64517"/>
                </a:cubicBezTo>
                <a:lnTo>
                  <a:pt x="131936" y="645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FD07E48-C941-4B83-B146-00F6D87CE88A}"/>
              </a:ext>
            </a:extLst>
          </p:cNvPr>
          <p:cNvSpPr/>
          <p:nvPr/>
        </p:nvSpPr>
        <p:spPr>
          <a:xfrm>
            <a:off x="5017313" y="3686972"/>
            <a:ext cx="145778" cy="95548"/>
          </a:xfrm>
          <a:custGeom>
            <a:avLst/>
            <a:gdLst/>
            <a:ahLst/>
            <a:cxnLst/>
            <a:rect l="l" t="t" r="r" b="b"/>
            <a:pathLst>
              <a:path w="145778" h="95548">
                <a:moveTo>
                  <a:pt x="58043" y="0"/>
                </a:moveTo>
                <a:lnTo>
                  <a:pt x="91976" y="0"/>
                </a:lnTo>
                <a:lnTo>
                  <a:pt x="87065" y="8037"/>
                </a:lnTo>
                <a:cubicBezTo>
                  <a:pt x="104478" y="33486"/>
                  <a:pt x="124049" y="52388"/>
                  <a:pt x="145778" y="64740"/>
                </a:cubicBezTo>
                <a:cubicBezTo>
                  <a:pt x="140569" y="73075"/>
                  <a:pt x="135434" y="82302"/>
                  <a:pt x="130374" y="92422"/>
                </a:cubicBezTo>
                <a:cubicBezTo>
                  <a:pt x="125314" y="89148"/>
                  <a:pt x="120477" y="85651"/>
                  <a:pt x="115863" y="81930"/>
                </a:cubicBezTo>
                <a:lnTo>
                  <a:pt x="115863" y="93985"/>
                </a:lnTo>
                <a:lnTo>
                  <a:pt x="30808" y="93985"/>
                </a:lnTo>
                <a:lnTo>
                  <a:pt x="30808" y="81483"/>
                </a:lnTo>
                <a:cubicBezTo>
                  <a:pt x="25599" y="86246"/>
                  <a:pt x="20167" y="90934"/>
                  <a:pt x="14511" y="95548"/>
                </a:cubicBezTo>
                <a:cubicBezTo>
                  <a:pt x="10195" y="86320"/>
                  <a:pt x="5358" y="76944"/>
                  <a:pt x="0" y="67419"/>
                </a:cubicBezTo>
                <a:cubicBezTo>
                  <a:pt x="24111" y="49709"/>
                  <a:pt x="43458" y="27236"/>
                  <a:pt x="58043" y="0"/>
                </a:cubicBezTo>
                <a:close/>
                <a:moveTo>
                  <a:pt x="71438" y="33263"/>
                </a:moveTo>
                <a:cubicBezTo>
                  <a:pt x="64592" y="43979"/>
                  <a:pt x="55588" y="55439"/>
                  <a:pt x="44426" y="67642"/>
                </a:cubicBezTo>
                <a:lnTo>
                  <a:pt x="100459" y="67642"/>
                </a:lnTo>
                <a:cubicBezTo>
                  <a:pt x="89744" y="56332"/>
                  <a:pt x="80070" y="44872"/>
                  <a:pt x="71438" y="33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0956D3E5-86B7-40B3-ABB6-D63412DAE346}"/>
              </a:ext>
            </a:extLst>
          </p:cNvPr>
          <p:cNvSpPr/>
          <p:nvPr/>
        </p:nvSpPr>
        <p:spPr>
          <a:xfrm>
            <a:off x="6820887" y="3686973"/>
            <a:ext cx="44648" cy="52685"/>
          </a:xfrm>
          <a:custGeom>
            <a:avLst/>
            <a:gdLst/>
            <a:ahLst/>
            <a:cxnLst/>
            <a:rect l="l" t="t" r="r" b="b"/>
            <a:pathLst>
              <a:path w="44648" h="52685">
                <a:moveTo>
                  <a:pt x="23217" y="0"/>
                </a:moveTo>
                <a:cubicBezTo>
                  <a:pt x="30807" y="13246"/>
                  <a:pt x="37951" y="26864"/>
                  <a:pt x="44648" y="40853"/>
                </a:cubicBezTo>
                <a:lnTo>
                  <a:pt x="19869" y="52685"/>
                </a:lnTo>
                <a:cubicBezTo>
                  <a:pt x="15106" y="40630"/>
                  <a:pt x="8483" y="26640"/>
                  <a:pt x="0" y="10716"/>
                </a:cubicBezTo>
                <a:lnTo>
                  <a:pt x="2321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DEEF3C08-B523-43BA-8505-F57FC109E0AD}"/>
              </a:ext>
            </a:extLst>
          </p:cNvPr>
          <p:cNvSpPr/>
          <p:nvPr/>
        </p:nvSpPr>
        <p:spPr>
          <a:xfrm>
            <a:off x="4941634" y="3697242"/>
            <a:ext cx="83716" cy="203597"/>
          </a:xfrm>
          <a:custGeom>
            <a:avLst/>
            <a:gdLst/>
            <a:ahLst/>
            <a:cxnLst/>
            <a:rect l="l" t="t" r="r" b="b"/>
            <a:pathLst>
              <a:path w="83716" h="203597">
                <a:moveTo>
                  <a:pt x="670" y="0"/>
                </a:moveTo>
                <a:lnTo>
                  <a:pt x="78135" y="0"/>
                </a:lnTo>
                <a:lnTo>
                  <a:pt x="70768" y="89297"/>
                </a:lnTo>
                <a:lnTo>
                  <a:pt x="83716" y="89297"/>
                </a:lnTo>
                <a:cubicBezTo>
                  <a:pt x="82228" y="132160"/>
                  <a:pt x="80888" y="159395"/>
                  <a:pt x="79698" y="171004"/>
                </a:cubicBezTo>
                <a:cubicBezTo>
                  <a:pt x="78656" y="189012"/>
                  <a:pt x="71810" y="199430"/>
                  <a:pt x="59159" y="202258"/>
                </a:cubicBezTo>
                <a:cubicBezTo>
                  <a:pt x="53058" y="203151"/>
                  <a:pt x="38844" y="203597"/>
                  <a:pt x="16520" y="203597"/>
                </a:cubicBezTo>
                <a:cubicBezTo>
                  <a:pt x="15181" y="192733"/>
                  <a:pt x="13692" y="182687"/>
                  <a:pt x="12055" y="173459"/>
                </a:cubicBezTo>
                <a:cubicBezTo>
                  <a:pt x="21283" y="174501"/>
                  <a:pt x="31180" y="175171"/>
                  <a:pt x="41747" y="175469"/>
                </a:cubicBezTo>
                <a:cubicBezTo>
                  <a:pt x="49337" y="175469"/>
                  <a:pt x="53430" y="171897"/>
                  <a:pt x="54025" y="164753"/>
                </a:cubicBezTo>
                <a:cubicBezTo>
                  <a:pt x="54918" y="154930"/>
                  <a:pt x="55736" y="138708"/>
                  <a:pt x="56481" y="116086"/>
                </a:cubicBezTo>
                <a:lnTo>
                  <a:pt x="0" y="116086"/>
                </a:lnTo>
                <a:lnTo>
                  <a:pt x="7814" y="33487"/>
                </a:lnTo>
                <a:lnTo>
                  <a:pt x="34156" y="33487"/>
                </a:lnTo>
                <a:lnTo>
                  <a:pt x="28129" y="89297"/>
                </a:lnTo>
                <a:lnTo>
                  <a:pt x="44202" y="89297"/>
                </a:lnTo>
                <a:lnTo>
                  <a:pt x="49337" y="26789"/>
                </a:lnTo>
                <a:lnTo>
                  <a:pt x="670" y="26789"/>
                </a:lnTo>
                <a:lnTo>
                  <a:pt x="6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2AA2F578-E831-4D3E-A074-FDDB32A2661D}"/>
              </a:ext>
            </a:extLst>
          </p:cNvPr>
          <p:cNvSpPr/>
          <p:nvPr/>
        </p:nvSpPr>
        <p:spPr>
          <a:xfrm>
            <a:off x="5069552" y="3788771"/>
            <a:ext cx="37282" cy="65856"/>
          </a:xfrm>
          <a:custGeom>
            <a:avLst/>
            <a:gdLst/>
            <a:ahLst/>
            <a:cxnLst/>
            <a:rect l="l" t="t" r="r" b="b"/>
            <a:pathLst>
              <a:path w="37282" h="65856">
                <a:moveTo>
                  <a:pt x="23664" y="0"/>
                </a:moveTo>
                <a:cubicBezTo>
                  <a:pt x="28873" y="20091"/>
                  <a:pt x="33412" y="40034"/>
                  <a:pt x="37282" y="59828"/>
                </a:cubicBezTo>
                <a:lnTo>
                  <a:pt x="12502" y="65856"/>
                </a:lnTo>
                <a:cubicBezTo>
                  <a:pt x="9525" y="47252"/>
                  <a:pt x="5358" y="27086"/>
                  <a:pt x="0" y="5357"/>
                </a:cubicBezTo>
                <a:lnTo>
                  <a:pt x="2366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72BB95FC-9BB3-4434-896A-5CEAE6C2FDA6}"/>
              </a:ext>
            </a:extLst>
          </p:cNvPr>
          <p:cNvSpPr/>
          <p:nvPr/>
        </p:nvSpPr>
        <p:spPr>
          <a:xfrm>
            <a:off x="5026467" y="3793235"/>
            <a:ext cx="130597" cy="104924"/>
          </a:xfrm>
          <a:custGeom>
            <a:avLst/>
            <a:gdLst/>
            <a:ahLst/>
            <a:cxnLst/>
            <a:rect l="l" t="t" r="r" b="b"/>
            <a:pathLst>
              <a:path w="130597" h="104924">
                <a:moveTo>
                  <a:pt x="96218" y="0"/>
                </a:moveTo>
                <a:lnTo>
                  <a:pt x="123900" y="7144"/>
                </a:lnTo>
                <a:cubicBezTo>
                  <a:pt x="117947" y="30064"/>
                  <a:pt x="110952" y="53727"/>
                  <a:pt x="102915" y="78135"/>
                </a:cubicBezTo>
                <a:lnTo>
                  <a:pt x="130597" y="78135"/>
                </a:lnTo>
                <a:lnTo>
                  <a:pt x="130597" y="104924"/>
                </a:lnTo>
                <a:lnTo>
                  <a:pt x="0" y="104924"/>
                </a:lnTo>
                <a:lnTo>
                  <a:pt x="0" y="78135"/>
                </a:lnTo>
                <a:lnTo>
                  <a:pt x="76349" y="78135"/>
                </a:lnTo>
                <a:cubicBezTo>
                  <a:pt x="85130" y="51048"/>
                  <a:pt x="91753" y="25004"/>
                  <a:pt x="96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DA20127C-AC55-4980-BDC2-8E74DCB91241}"/>
              </a:ext>
            </a:extLst>
          </p:cNvPr>
          <p:cNvSpPr/>
          <p:nvPr/>
        </p:nvSpPr>
        <p:spPr>
          <a:xfrm>
            <a:off x="5028923" y="3797924"/>
            <a:ext cx="43979" cy="68313"/>
          </a:xfrm>
          <a:custGeom>
            <a:avLst/>
            <a:gdLst/>
            <a:ahLst/>
            <a:cxnLst/>
            <a:rect l="l" t="t" r="r" b="b"/>
            <a:pathLst>
              <a:path w="43979" h="68313">
                <a:moveTo>
                  <a:pt x="22771" y="0"/>
                </a:moveTo>
                <a:cubicBezTo>
                  <a:pt x="30063" y="18455"/>
                  <a:pt x="37133" y="38324"/>
                  <a:pt x="43979" y="59606"/>
                </a:cubicBezTo>
                <a:lnTo>
                  <a:pt x="19645" y="68313"/>
                </a:lnTo>
                <a:cubicBezTo>
                  <a:pt x="15032" y="51197"/>
                  <a:pt x="8483" y="31254"/>
                  <a:pt x="0" y="8484"/>
                </a:cubicBezTo>
                <a:lnTo>
                  <a:pt x="227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FAA7479B-7DC5-4963-B0F9-AE90AE4F55D1}"/>
              </a:ext>
            </a:extLst>
          </p:cNvPr>
          <p:cNvSpPr/>
          <p:nvPr/>
        </p:nvSpPr>
        <p:spPr>
          <a:xfrm>
            <a:off x="6171700" y="3824936"/>
            <a:ext cx="156269" cy="81706"/>
          </a:xfrm>
          <a:custGeom>
            <a:avLst/>
            <a:gdLst/>
            <a:ahLst/>
            <a:cxnLst/>
            <a:rect l="l" t="t" r="r" b="b"/>
            <a:pathLst>
              <a:path w="156269" h="81706">
                <a:moveTo>
                  <a:pt x="0" y="0"/>
                </a:moveTo>
                <a:lnTo>
                  <a:pt x="156269" y="0"/>
                </a:lnTo>
                <a:lnTo>
                  <a:pt x="156269" y="81483"/>
                </a:lnTo>
                <a:lnTo>
                  <a:pt x="125908" y="81483"/>
                </a:lnTo>
                <a:lnTo>
                  <a:pt x="125908" y="70768"/>
                </a:lnTo>
                <a:lnTo>
                  <a:pt x="30361" y="70768"/>
                </a:lnTo>
                <a:lnTo>
                  <a:pt x="30361" y="81706"/>
                </a:lnTo>
                <a:lnTo>
                  <a:pt x="0" y="81706"/>
                </a:lnTo>
                <a:lnTo>
                  <a:pt x="0" y="0"/>
                </a:lnTo>
                <a:close/>
                <a:moveTo>
                  <a:pt x="30361" y="25449"/>
                </a:moveTo>
                <a:lnTo>
                  <a:pt x="30361" y="45318"/>
                </a:lnTo>
                <a:lnTo>
                  <a:pt x="125908" y="45318"/>
                </a:lnTo>
                <a:lnTo>
                  <a:pt x="125908" y="25449"/>
                </a:lnTo>
                <a:lnTo>
                  <a:pt x="30361" y="254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B10D89D-F1D0-46F8-BE22-CBD3A47705FB}"/>
              </a:ext>
            </a:extLst>
          </p:cNvPr>
          <p:cNvSpPr/>
          <p:nvPr/>
        </p:nvSpPr>
        <p:spPr>
          <a:xfrm>
            <a:off x="4937840" y="3826276"/>
            <a:ext cx="52239" cy="33933"/>
          </a:xfrm>
          <a:custGeom>
            <a:avLst/>
            <a:gdLst/>
            <a:ahLst/>
            <a:cxnLst/>
            <a:rect l="l" t="t" r="r" b="b"/>
            <a:pathLst>
              <a:path w="52239" h="33933">
                <a:moveTo>
                  <a:pt x="51792" y="0"/>
                </a:moveTo>
                <a:cubicBezTo>
                  <a:pt x="51941" y="9376"/>
                  <a:pt x="52090" y="18306"/>
                  <a:pt x="52239" y="26789"/>
                </a:cubicBezTo>
                <a:cubicBezTo>
                  <a:pt x="35570" y="28873"/>
                  <a:pt x="19348" y="31254"/>
                  <a:pt x="3572" y="33933"/>
                </a:cubicBezTo>
                <a:lnTo>
                  <a:pt x="0" y="5805"/>
                </a:lnTo>
                <a:cubicBezTo>
                  <a:pt x="16371" y="4316"/>
                  <a:pt x="33635" y="2381"/>
                  <a:pt x="51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14A67AB4-0365-409E-B968-E507575A2759}"/>
              </a:ext>
            </a:extLst>
          </p:cNvPr>
          <p:cNvSpPr/>
          <p:nvPr/>
        </p:nvSpPr>
        <p:spPr>
          <a:xfrm>
            <a:off x="4722852" y="3087863"/>
            <a:ext cx="659606" cy="531353"/>
          </a:xfrm>
          <a:custGeom>
            <a:avLst/>
            <a:gdLst/>
            <a:ahLst/>
            <a:cxnLst/>
            <a:rect l="l" t="t" r="r" b="b"/>
            <a:pathLst>
              <a:path w="659606" h="531353">
                <a:moveTo>
                  <a:pt x="88107" y="0"/>
                </a:moveTo>
                <a:lnTo>
                  <a:pt x="659606" y="0"/>
                </a:lnTo>
                <a:lnTo>
                  <a:pt x="659606" y="257175"/>
                </a:lnTo>
                <a:lnTo>
                  <a:pt x="454819" y="257175"/>
                </a:lnTo>
                <a:lnTo>
                  <a:pt x="454819" y="398859"/>
                </a:lnTo>
                <a:cubicBezTo>
                  <a:pt x="454819" y="436166"/>
                  <a:pt x="447973" y="465237"/>
                  <a:pt x="434281" y="486073"/>
                </a:cubicBezTo>
                <a:cubicBezTo>
                  <a:pt x="420589" y="506909"/>
                  <a:pt x="402134" y="519906"/>
                  <a:pt x="378917" y="525066"/>
                </a:cubicBezTo>
                <a:cubicBezTo>
                  <a:pt x="355699" y="530225"/>
                  <a:pt x="303610" y="532209"/>
                  <a:pt x="222647" y="531019"/>
                </a:cubicBezTo>
                <a:cubicBezTo>
                  <a:pt x="215106" y="490934"/>
                  <a:pt x="206971" y="453430"/>
                  <a:pt x="198239" y="418505"/>
                </a:cubicBezTo>
                <a:cubicBezTo>
                  <a:pt x="159742" y="458986"/>
                  <a:pt x="122238" y="495697"/>
                  <a:pt x="85725" y="528638"/>
                </a:cubicBezTo>
                <a:lnTo>
                  <a:pt x="0" y="434578"/>
                </a:lnTo>
                <a:cubicBezTo>
                  <a:pt x="63500" y="381397"/>
                  <a:pt x="121444" y="323056"/>
                  <a:pt x="173832" y="259556"/>
                </a:cubicBezTo>
                <a:lnTo>
                  <a:pt x="272653" y="336947"/>
                </a:lnTo>
                <a:cubicBezTo>
                  <a:pt x="249635" y="363538"/>
                  <a:pt x="226814" y="388541"/>
                  <a:pt x="204192" y="411956"/>
                </a:cubicBezTo>
                <a:lnTo>
                  <a:pt x="269082" y="416719"/>
                </a:lnTo>
                <a:cubicBezTo>
                  <a:pt x="302419" y="416719"/>
                  <a:pt x="319088" y="394494"/>
                  <a:pt x="319088" y="350044"/>
                </a:cubicBezTo>
                <a:lnTo>
                  <a:pt x="319088" y="257175"/>
                </a:lnTo>
                <a:lnTo>
                  <a:pt x="88107" y="257175"/>
                </a:lnTo>
                <a:lnTo>
                  <a:pt x="88107" y="0"/>
                </a:lnTo>
                <a:close/>
                <a:moveTo>
                  <a:pt x="221457" y="98822"/>
                </a:moveTo>
                <a:lnTo>
                  <a:pt x="221457" y="158353"/>
                </a:lnTo>
                <a:lnTo>
                  <a:pt x="526257" y="158353"/>
                </a:lnTo>
                <a:lnTo>
                  <a:pt x="526257" y="98822"/>
                </a:lnTo>
                <a:lnTo>
                  <a:pt x="221457" y="98822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BA2B35AE-743B-4F28-B248-06FFF20240B5}"/>
              </a:ext>
            </a:extLst>
          </p:cNvPr>
          <p:cNvSpPr/>
          <p:nvPr/>
        </p:nvSpPr>
        <p:spPr>
          <a:xfrm>
            <a:off x="5214580" y="3150965"/>
            <a:ext cx="708422" cy="494110"/>
          </a:xfrm>
          <a:custGeom>
            <a:avLst/>
            <a:gdLst/>
            <a:ahLst/>
            <a:cxnLst/>
            <a:rect l="l" t="t" r="r" b="b"/>
            <a:pathLst>
              <a:path w="708422" h="494110">
                <a:moveTo>
                  <a:pt x="591741" y="0"/>
                </a:moveTo>
                <a:lnTo>
                  <a:pt x="708422" y="117872"/>
                </a:lnTo>
                <a:cubicBezTo>
                  <a:pt x="584597" y="255191"/>
                  <a:pt x="445691" y="380603"/>
                  <a:pt x="291704" y="494110"/>
                </a:cubicBezTo>
                <a:cubicBezTo>
                  <a:pt x="271860" y="463153"/>
                  <a:pt x="240507" y="421084"/>
                  <a:pt x="197644" y="367903"/>
                </a:cubicBezTo>
                <a:lnTo>
                  <a:pt x="136922" y="422672"/>
                </a:lnTo>
                <a:cubicBezTo>
                  <a:pt x="89297" y="366316"/>
                  <a:pt x="43657" y="316706"/>
                  <a:pt x="0" y="273844"/>
                </a:cubicBezTo>
                <a:lnTo>
                  <a:pt x="85725" y="195263"/>
                </a:lnTo>
                <a:cubicBezTo>
                  <a:pt x="130175" y="234553"/>
                  <a:pt x="177602" y="278011"/>
                  <a:pt x="228005" y="325636"/>
                </a:cubicBezTo>
                <a:cubicBezTo>
                  <a:pt x="356989" y="233561"/>
                  <a:pt x="478235" y="125016"/>
                  <a:pt x="591741" y="0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FD11A2A-AD37-4C12-9DFD-C0F55B9AEAA5}"/>
              </a:ext>
            </a:extLst>
          </p:cNvPr>
          <p:cNvSpPr/>
          <p:nvPr/>
        </p:nvSpPr>
        <p:spPr>
          <a:xfrm>
            <a:off x="6504027" y="3337893"/>
            <a:ext cx="635794" cy="285750"/>
          </a:xfrm>
          <a:custGeom>
            <a:avLst/>
            <a:gdLst/>
            <a:ahLst/>
            <a:cxnLst/>
            <a:rect l="l" t="t" r="r" b="b"/>
            <a:pathLst>
              <a:path w="635794" h="285750">
                <a:moveTo>
                  <a:pt x="165497" y="0"/>
                </a:moveTo>
                <a:lnTo>
                  <a:pt x="288131" y="0"/>
                </a:lnTo>
                <a:lnTo>
                  <a:pt x="288131" y="120253"/>
                </a:lnTo>
                <a:cubicBezTo>
                  <a:pt x="288131" y="155178"/>
                  <a:pt x="305197" y="172641"/>
                  <a:pt x="339328" y="172641"/>
                </a:cubicBezTo>
                <a:lnTo>
                  <a:pt x="360760" y="172641"/>
                </a:lnTo>
                <a:cubicBezTo>
                  <a:pt x="383778" y="172641"/>
                  <a:pt x="398066" y="161528"/>
                  <a:pt x="403622" y="139303"/>
                </a:cubicBezTo>
                <a:cubicBezTo>
                  <a:pt x="407591" y="121841"/>
                  <a:pt x="412353" y="96441"/>
                  <a:pt x="417910" y="63103"/>
                </a:cubicBezTo>
                <a:cubicBezTo>
                  <a:pt x="443310" y="74216"/>
                  <a:pt x="470297" y="85725"/>
                  <a:pt x="498872" y="97632"/>
                </a:cubicBezTo>
                <a:cubicBezTo>
                  <a:pt x="492522" y="74613"/>
                  <a:pt x="486172" y="50403"/>
                  <a:pt x="479822" y="25003"/>
                </a:cubicBezTo>
                <a:lnTo>
                  <a:pt x="576263" y="0"/>
                </a:lnTo>
                <a:cubicBezTo>
                  <a:pt x="596106" y="69850"/>
                  <a:pt x="615950" y="140494"/>
                  <a:pt x="635794" y="211932"/>
                </a:cubicBezTo>
                <a:lnTo>
                  <a:pt x="536972" y="239316"/>
                </a:lnTo>
                <a:cubicBezTo>
                  <a:pt x="530622" y="214710"/>
                  <a:pt x="523875" y="188913"/>
                  <a:pt x="516731" y="161925"/>
                </a:cubicBezTo>
                <a:cubicBezTo>
                  <a:pt x="506413" y="196056"/>
                  <a:pt x="494506" y="222647"/>
                  <a:pt x="481013" y="241697"/>
                </a:cubicBezTo>
                <a:cubicBezTo>
                  <a:pt x="461963" y="271066"/>
                  <a:pt x="429419" y="285750"/>
                  <a:pt x="383381" y="285750"/>
                </a:cubicBezTo>
                <a:lnTo>
                  <a:pt x="295275" y="285750"/>
                </a:lnTo>
                <a:cubicBezTo>
                  <a:pt x="208757" y="285750"/>
                  <a:pt x="165497" y="244475"/>
                  <a:pt x="165497" y="161925"/>
                </a:cubicBezTo>
                <a:lnTo>
                  <a:pt x="165497" y="66675"/>
                </a:lnTo>
                <a:cubicBezTo>
                  <a:pt x="142478" y="134144"/>
                  <a:pt x="117872" y="197644"/>
                  <a:pt x="91678" y="257175"/>
                </a:cubicBezTo>
                <a:cubicBezTo>
                  <a:pt x="87710" y="255588"/>
                  <a:pt x="57150" y="240507"/>
                  <a:pt x="0" y="211932"/>
                </a:cubicBezTo>
                <a:cubicBezTo>
                  <a:pt x="32544" y="150019"/>
                  <a:pt x="59531" y="87313"/>
                  <a:pt x="80963" y="23813"/>
                </a:cubicBezTo>
                <a:lnTo>
                  <a:pt x="165497" y="58341"/>
                </a:lnTo>
                <a:lnTo>
                  <a:pt x="165497" y="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081CDEB-0BC5-4C4E-BF9A-0054BE4061B3}"/>
              </a:ext>
            </a:extLst>
          </p:cNvPr>
          <p:cNvSpPr/>
          <p:nvPr/>
        </p:nvSpPr>
        <p:spPr>
          <a:xfrm>
            <a:off x="-7512068" y="1497094"/>
            <a:ext cx="3207216" cy="1996440"/>
          </a:xfrm>
          <a:prstGeom prst="roundRect">
            <a:avLst>
              <a:gd name="adj" fmla="val 11578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C79194-2077-493D-9B83-95BE4C90FD20}"/>
              </a:ext>
            </a:extLst>
          </p:cNvPr>
          <p:cNvSpPr txBox="1"/>
          <p:nvPr/>
        </p:nvSpPr>
        <p:spPr>
          <a:xfrm>
            <a:off x="-8113829" y="1788194"/>
            <a:ext cx="2617201" cy="121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智能电影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A467506-BEFD-44CD-9D95-D1B689E47038}"/>
              </a:ext>
            </a:extLst>
          </p:cNvPr>
          <p:cNvSpPr/>
          <p:nvPr/>
        </p:nvSpPr>
        <p:spPr>
          <a:xfrm>
            <a:off x="-4632100" y="1497094"/>
            <a:ext cx="3207216" cy="3205500"/>
          </a:xfrm>
          <a:prstGeom prst="roundRect">
            <a:avLst>
              <a:gd name="adj" fmla="val 7777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824B45-145F-46D7-954D-9A04FDCF7BCA}"/>
              </a:ext>
            </a:extLst>
          </p:cNvPr>
          <p:cNvSpPr txBox="1"/>
          <p:nvPr/>
        </p:nvSpPr>
        <p:spPr>
          <a:xfrm>
            <a:off x="-4702061" y="2979025"/>
            <a:ext cx="3378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新型推荐算法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4BBAF52C-7449-475E-9728-5150B5508DAF}"/>
              </a:ext>
            </a:extLst>
          </p:cNvPr>
          <p:cNvSpPr/>
          <p:nvPr/>
        </p:nvSpPr>
        <p:spPr>
          <a:xfrm>
            <a:off x="-9838954" y="3619674"/>
            <a:ext cx="1537009" cy="1438519"/>
          </a:xfrm>
          <a:prstGeom prst="roundRect">
            <a:avLst>
              <a:gd name="adj" fmla="val 16323"/>
            </a:avLst>
          </a:prstGeom>
          <a:gradFill>
            <a:gsLst>
              <a:gs pos="100000">
                <a:srgbClr val="70D3F7"/>
              </a:gs>
              <a:gs pos="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C539024-01C1-4D3C-AB12-B143194D4199}"/>
              </a:ext>
            </a:extLst>
          </p:cNvPr>
          <p:cNvSpPr/>
          <p:nvPr/>
        </p:nvSpPr>
        <p:spPr>
          <a:xfrm>
            <a:off x="-5221118" y="4856630"/>
            <a:ext cx="4004836" cy="1749176"/>
          </a:xfrm>
          <a:prstGeom prst="roundRect">
            <a:avLst>
              <a:gd name="adj" fmla="val 14289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5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5FA7D8F-515E-440A-B039-6105080DC370}"/>
              </a:ext>
            </a:extLst>
          </p:cNvPr>
          <p:cNvSpPr/>
          <p:nvPr/>
        </p:nvSpPr>
        <p:spPr>
          <a:xfrm>
            <a:off x="-9838954" y="5167287"/>
            <a:ext cx="1537009" cy="1438519"/>
          </a:xfrm>
          <a:prstGeom prst="roundRect">
            <a:avLst>
              <a:gd name="adj" fmla="val 16323"/>
            </a:avLst>
          </a:prstGeom>
          <a:gradFill>
            <a:gsLst>
              <a:gs pos="0">
                <a:srgbClr val="00B0F0"/>
              </a:gs>
              <a:gs pos="100000">
                <a:srgbClr val="70D3A0"/>
              </a:gs>
            </a:gsLst>
            <a:lin ang="42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E244E72-562C-47E6-9F27-00FDC1CFE2A7}"/>
              </a:ext>
            </a:extLst>
          </p:cNvPr>
          <p:cNvSpPr txBox="1"/>
          <p:nvPr/>
        </p:nvSpPr>
        <p:spPr>
          <a:xfrm>
            <a:off x="-5221118" y="5233963"/>
            <a:ext cx="1341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C4B25C6-F9B2-41FD-91D4-CFD4CE4F0F29}"/>
              </a:ext>
            </a:extLst>
          </p:cNvPr>
          <p:cNvSpPr txBox="1"/>
          <p:nvPr/>
        </p:nvSpPr>
        <p:spPr>
          <a:xfrm>
            <a:off x="-3929802" y="5269553"/>
            <a:ext cx="26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增加电影时长属性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F28A07-6E90-479E-97AD-09E40A961891}"/>
              </a:ext>
            </a:extLst>
          </p:cNvPr>
          <p:cNvSpPr txBox="1"/>
          <p:nvPr/>
        </p:nvSpPr>
        <p:spPr>
          <a:xfrm>
            <a:off x="-5061059" y="2066731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图嵌入算法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B1CB22-0419-4FFE-9C10-81FE68C518D3}"/>
              </a:ext>
            </a:extLst>
          </p:cNvPr>
          <p:cNvSpPr txBox="1"/>
          <p:nvPr/>
        </p:nvSpPr>
        <p:spPr>
          <a:xfrm>
            <a:off x="-4972749" y="2503217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硬件与软件优化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5D1BD1-AB1C-4F20-ACBA-0C7857725D1F}"/>
              </a:ext>
            </a:extLst>
          </p:cNvPr>
          <p:cNvSpPr txBox="1"/>
          <p:nvPr/>
        </p:nvSpPr>
        <p:spPr>
          <a:xfrm>
            <a:off x="-3929802" y="5835373"/>
            <a:ext cx="26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补充摘要演员性别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0C65F70-E1C7-4399-8804-71829C8B28A6}"/>
              </a:ext>
            </a:extLst>
          </p:cNvPr>
          <p:cNvSpPr txBox="1"/>
          <p:nvPr/>
        </p:nvSpPr>
        <p:spPr>
          <a:xfrm>
            <a:off x="-9838954" y="2821945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DACAB52-ACD1-4E2E-879F-3B5DA15A5542}"/>
              </a:ext>
            </a:extLst>
          </p:cNvPr>
          <p:cNvSpPr txBox="1"/>
          <p:nvPr/>
        </p:nvSpPr>
        <p:spPr>
          <a:xfrm>
            <a:off x="-9874696" y="3829598"/>
            <a:ext cx="155294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57FBAEB-5F27-44BC-8C3A-FB1B5672EDB3}"/>
              </a:ext>
            </a:extLst>
          </p:cNvPr>
          <p:cNvSpPr txBox="1"/>
          <p:nvPr/>
        </p:nvSpPr>
        <p:spPr>
          <a:xfrm>
            <a:off x="-9838954" y="5594158"/>
            <a:ext cx="153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6A03360-7668-4CB8-BB61-986053B527B3}"/>
              </a:ext>
            </a:extLst>
          </p:cNvPr>
          <p:cNvSpPr/>
          <p:nvPr/>
        </p:nvSpPr>
        <p:spPr>
          <a:xfrm>
            <a:off x="-6346910" y="3640745"/>
            <a:ext cx="1498823" cy="1061850"/>
          </a:xfrm>
          <a:prstGeom prst="roundRect">
            <a:avLst>
              <a:gd name="adj" fmla="val 16323"/>
            </a:avLst>
          </a:prstGeom>
          <a:gradFill>
            <a:gsLst>
              <a:gs pos="100000">
                <a:srgbClr val="70D3F7">
                  <a:alpha val="42000"/>
                </a:srgbClr>
              </a:gs>
              <a:gs pos="0">
                <a:srgbClr val="70D3A0">
                  <a:alpha val="70000"/>
                </a:srgbClr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35808CDC-5BBA-4E8D-9B0F-11471E23B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74306" y="3624995"/>
            <a:ext cx="1044815" cy="1044815"/>
          </a:xfrm>
          <a:prstGeom prst="rect">
            <a:avLst/>
          </a:prstGeom>
        </p:spPr>
      </p:pic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4E7816A-8384-49DF-9D4E-47C550DEEF89}"/>
              </a:ext>
            </a:extLst>
          </p:cNvPr>
          <p:cNvSpPr/>
          <p:nvPr/>
        </p:nvSpPr>
        <p:spPr>
          <a:xfrm>
            <a:off x="-8182648" y="4856630"/>
            <a:ext cx="2802398" cy="1749176"/>
          </a:xfrm>
          <a:prstGeom prst="roundRect">
            <a:avLst>
              <a:gd name="adj" fmla="val 14289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5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383959A-DB06-4A27-8031-B9009AE51497}"/>
              </a:ext>
            </a:extLst>
          </p:cNvPr>
          <p:cNvSpPr txBox="1"/>
          <p:nvPr/>
        </p:nvSpPr>
        <p:spPr>
          <a:xfrm>
            <a:off x="-8057259" y="5153473"/>
            <a:ext cx="255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4FAEDD9-9F86-4CA5-948C-BD712111736F}"/>
              </a:ext>
            </a:extLst>
          </p:cNvPr>
          <p:cNvSpPr txBox="1"/>
          <p:nvPr/>
        </p:nvSpPr>
        <p:spPr>
          <a:xfrm>
            <a:off x="-5816974" y="1635099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335DEF3-435F-47C5-83D5-2F3B13D3B81F}"/>
              </a:ext>
            </a:extLst>
          </p:cNvPr>
          <p:cNvSpPr txBox="1"/>
          <p:nvPr/>
        </p:nvSpPr>
        <p:spPr>
          <a:xfrm>
            <a:off x="-8182648" y="6044781"/>
            <a:ext cx="2802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用户体验极佳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F4B42CD2-38CF-4AA6-A1E1-53A0A0C22375}"/>
              </a:ext>
            </a:extLst>
          </p:cNvPr>
          <p:cNvSpPr/>
          <p:nvPr/>
        </p:nvSpPr>
        <p:spPr>
          <a:xfrm>
            <a:off x="14854172" y="1497390"/>
            <a:ext cx="3090802" cy="2473683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91ADB0E-AEBF-43CB-A578-452E7E5D4545}"/>
              </a:ext>
            </a:extLst>
          </p:cNvPr>
          <p:cNvSpPr txBox="1"/>
          <p:nvPr/>
        </p:nvSpPr>
        <p:spPr>
          <a:xfrm>
            <a:off x="14854170" y="3285191"/>
            <a:ext cx="3090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BERT+LSTM+CRF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A6ADA70F-5F47-4B8C-92BE-3A62DFDE36BB}"/>
              </a:ext>
            </a:extLst>
          </p:cNvPr>
          <p:cNvSpPr/>
          <p:nvPr/>
        </p:nvSpPr>
        <p:spPr>
          <a:xfrm>
            <a:off x="12817315" y="1477787"/>
            <a:ext cx="1877726" cy="3224807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42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32BCEEE-3648-4C93-B627-4EC1654E7184}"/>
              </a:ext>
            </a:extLst>
          </p:cNvPr>
          <p:cNvSpPr txBox="1"/>
          <p:nvPr/>
        </p:nvSpPr>
        <p:spPr>
          <a:xfrm>
            <a:off x="12815888" y="2396725"/>
            <a:ext cx="187915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电影海报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风格嵌入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4705B67-FDEF-4B65-BFE6-23F23FEF3597}"/>
              </a:ext>
            </a:extLst>
          </p:cNvPr>
          <p:cNvSpPr txBox="1"/>
          <p:nvPr/>
        </p:nvSpPr>
        <p:spPr>
          <a:xfrm>
            <a:off x="12817314" y="3808106"/>
            <a:ext cx="1877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DF54F28-BA85-46B7-AC8B-84A7F8AAEDD7}"/>
              </a:ext>
            </a:extLst>
          </p:cNvPr>
          <p:cNvSpPr txBox="1"/>
          <p:nvPr/>
        </p:nvSpPr>
        <p:spPr>
          <a:xfrm>
            <a:off x="12829568" y="1649589"/>
            <a:ext cx="1865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效果不好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F243750C-8878-4495-84C3-AE9ADA36E486}"/>
              </a:ext>
            </a:extLst>
          </p:cNvPr>
          <p:cNvSpPr/>
          <p:nvPr/>
        </p:nvSpPr>
        <p:spPr>
          <a:xfrm>
            <a:off x="14854172" y="4113458"/>
            <a:ext cx="3090802" cy="2473683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91ADED5-A74B-48C1-B270-ADA9D743B8C0}"/>
              </a:ext>
            </a:extLst>
          </p:cNvPr>
          <p:cNvSpPr txBox="1"/>
          <p:nvPr/>
        </p:nvSpPr>
        <p:spPr>
          <a:xfrm>
            <a:off x="14854170" y="5784395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CF82832-A519-440D-894A-35E72B951E54}"/>
              </a:ext>
            </a:extLst>
          </p:cNvPr>
          <p:cNvSpPr txBox="1"/>
          <p:nvPr/>
        </p:nvSpPr>
        <p:spPr>
          <a:xfrm>
            <a:off x="14854170" y="5125203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电影摘要嵌入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B7D08B8-5AB1-454D-9B39-4383527B0D7E}"/>
              </a:ext>
            </a:extLst>
          </p:cNvPr>
          <p:cNvSpPr txBox="1"/>
          <p:nvPr/>
        </p:nvSpPr>
        <p:spPr>
          <a:xfrm>
            <a:off x="14854170" y="2607642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电影名称识别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8A433AC-153B-4ABB-A4FD-936765250056}"/>
              </a:ext>
            </a:extLst>
          </p:cNvPr>
          <p:cNvSpPr txBox="1"/>
          <p:nvPr/>
        </p:nvSpPr>
        <p:spPr>
          <a:xfrm>
            <a:off x="14854170" y="1517194"/>
            <a:ext cx="30908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无法识别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多组名称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CC95447-04E9-4197-B7AE-2E36F00095B6}"/>
              </a:ext>
            </a:extLst>
          </p:cNvPr>
          <p:cNvSpPr txBox="1"/>
          <p:nvPr/>
        </p:nvSpPr>
        <p:spPr>
          <a:xfrm>
            <a:off x="14854170" y="4466011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</p:spTree>
    <p:extLst>
      <p:ext uri="{BB962C8B-B14F-4D97-AF65-F5344CB8AC3E}">
        <p14:creationId xmlns:p14="http://schemas.microsoft.com/office/powerpoint/2010/main" val="402457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8152865" y="210066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电影向量构建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161A07-4EA5-4E1D-9EFA-3D8F046D5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1" y="1270456"/>
            <a:ext cx="4998720" cy="26215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304A695-5148-4CC9-BCB0-4A59FE962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14" y="3934628"/>
            <a:ext cx="5034652" cy="2582156"/>
          </a:xfrm>
          <a:prstGeom prst="rect">
            <a:avLst/>
          </a:prstGeom>
        </p:spPr>
      </p:pic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3B8CD623-A72C-4050-A19D-51966A4B1EA2}"/>
              </a:ext>
            </a:extLst>
          </p:cNvPr>
          <p:cNvSpPr/>
          <p:nvPr/>
        </p:nvSpPr>
        <p:spPr>
          <a:xfrm>
            <a:off x="6096002" y="1647692"/>
            <a:ext cx="3090802" cy="2244290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4B75A6D-7239-4805-B1B7-9EE5CEF96EB3}"/>
              </a:ext>
            </a:extLst>
          </p:cNvPr>
          <p:cNvSpPr txBox="1"/>
          <p:nvPr/>
        </p:nvSpPr>
        <p:spPr>
          <a:xfrm>
            <a:off x="6096000" y="3267568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B3CBB5F4-56BC-4013-8A32-27971292927A}"/>
              </a:ext>
            </a:extLst>
          </p:cNvPr>
          <p:cNvSpPr txBox="1"/>
          <p:nvPr/>
        </p:nvSpPr>
        <p:spPr>
          <a:xfrm>
            <a:off x="6096000" y="2659436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电影摘要嵌入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603757F-06CA-4F82-841D-4946D8EC2D7E}"/>
              </a:ext>
            </a:extLst>
          </p:cNvPr>
          <p:cNvSpPr txBox="1"/>
          <p:nvPr/>
        </p:nvSpPr>
        <p:spPr>
          <a:xfrm>
            <a:off x="6096000" y="2000244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4EAB4434-4A40-463D-A93E-EE2B04524102}"/>
              </a:ext>
            </a:extLst>
          </p:cNvPr>
          <p:cNvSpPr/>
          <p:nvPr/>
        </p:nvSpPr>
        <p:spPr>
          <a:xfrm>
            <a:off x="8843720" y="4272493"/>
            <a:ext cx="3090802" cy="2244291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3BC8C0BA-737A-4778-B768-9FD4DBD3B082}"/>
              </a:ext>
            </a:extLst>
          </p:cNvPr>
          <p:cNvSpPr txBox="1"/>
          <p:nvPr/>
        </p:nvSpPr>
        <p:spPr>
          <a:xfrm>
            <a:off x="8843718" y="5866728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D980B09A-21CF-49A3-8651-E8BC9D3941D0}"/>
              </a:ext>
            </a:extLst>
          </p:cNvPr>
          <p:cNvSpPr txBox="1"/>
          <p:nvPr/>
        </p:nvSpPr>
        <p:spPr>
          <a:xfrm>
            <a:off x="8843718" y="5207536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电影海报嵌入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659FE4B-C5F6-4664-A1E7-3D219A821A08}"/>
              </a:ext>
            </a:extLst>
          </p:cNvPr>
          <p:cNvSpPr txBox="1"/>
          <p:nvPr/>
        </p:nvSpPr>
        <p:spPr>
          <a:xfrm>
            <a:off x="8843718" y="4548344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A7D9CA2-0FFE-453A-867B-9216F052D4BA}"/>
              </a:ext>
            </a:extLst>
          </p:cNvPr>
          <p:cNvSpPr txBox="1"/>
          <p:nvPr/>
        </p:nvSpPr>
        <p:spPr>
          <a:xfrm>
            <a:off x="9323400" y="2108709"/>
            <a:ext cx="2767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摘要中没有说明故事情节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8C3B187-17B6-4605-A5E0-D4F1C4C96288}"/>
              </a:ext>
            </a:extLst>
          </p:cNvPr>
          <p:cNvSpPr txBox="1"/>
          <p:nvPr/>
        </p:nvSpPr>
        <p:spPr>
          <a:xfrm>
            <a:off x="6826491" y="5102250"/>
            <a:ext cx="14132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没思路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10D361-E008-43F7-89A1-16E49B97F348}"/>
              </a:ext>
            </a:extLst>
          </p:cNvPr>
          <p:cNvSpPr txBox="1"/>
          <p:nvPr/>
        </p:nvSpPr>
        <p:spPr>
          <a:xfrm>
            <a:off x="8021416" y="-799020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A0AA42E-5072-479A-A285-43D5C317A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75" y="7127158"/>
            <a:ext cx="5110419" cy="263146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0834E4-BA80-4D1F-B240-B91F6DA80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166" y="7386546"/>
            <a:ext cx="7426959" cy="360546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0E2178A-F60A-456B-AD5B-AD6CBCA454A8}"/>
              </a:ext>
            </a:extLst>
          </p:cNvPr>
          <p:cNvSpPr txBox="1"/>
          <p:nvPr/>
        </p:nvSpPr>
        <p:spPr>
          <a:xfrm>
            <a:off x="333683" y="10279324"/>
            <a:ext cx="41809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TRANSD</a:t>
            </a:r>
          </a:p>
          <a:p>
            <a:r>
              <a:rPr lang="zh-CN" altLang="en-US" sz="72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图嵌入</a:t>
            </a:r>
          </a:p>
        </p:txBody>
      </p:sp>
    </p:spTree>
    <p:extLst>
      <p:ext uri="{BB962C8B-B14F-4D97-AF65-F5344CB8AC3E}">
        <p14:creationId xmlns:p14="http://schemas.microsoft.com/office/powerpoint/2010/main" val="348702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8152865" y="210066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电影向量构建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9A59F5-1485-4D9B-92CB-F011353E9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75" y="1053269"/>
            <a:ext cx="5110419" cy="26314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168818E-F5B5-441F-BC99-340FA81C7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166" y="3429000"/>
            <a:ext cx="7426959" cy="360546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5C980D9-2E26-4848-8462-2290A799B819}"/>
              </a:ext>
            </a:extLst>
          </p:cNvPr>
          <p:cNvSpPr txBox="1"/>
          <p:nvPr/>
        </p:nvSpPr>
        <p:spPr>
          <a:xfrm>
            <a:off x="333683" y="4205435"/>
            <a:ext cx="41809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TRANSD</a:t>
            </a:r>
          </a:p>
          <a:p>
            <a:r>
              <a:rPr lang="zh-CN" altLang="en-US" sz="72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图嵌入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F7BA4A6-A981-48FE-BFE4-16EEB871E0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784" y="7245479"/>
            <a:ext cx="8070647" cy="352631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C30AE58-6C5C-4F09-B71E-477D55E264BA}"/>
              </a:ext>
            </a:extLst>
          </p:cNvPr>
          <p:cNvSpPr txBox="1"/>
          <p:nvPr/>
        </p:nvSpPr>
        <p:spPr>
          <a:xfrm>
            <a:off x="9235440" y="-927185"/>
            <a:ext cx="3098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</a:p>
        </p:txBody>
      </p:sp>
    </p:spTree>
    <p:extLst>
      <p:ext uri="{BB962C8B-B14F-4D97-AF65-F5344CB8AC3E}">
        <p14:creationId xmlns:p14="http://schemas.microsoft.com/office/powerpoint/2010/main" val="64081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9235440" y="210066"/>
            <a:ext cx="3098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2DA5E13-6465-4870-A0EC-5F6E9581E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9" y="1270547"/>
            <a:ext cx="11099672" cy="48497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B64F50F-CADB-43FA-B619-CD4FC0CC1285}"/>
              </a:ext>
            </a:extLst>
          </p:cNvPr>
          <p:cNvSpPr txBox="1"/>
          <p:nvPr/>
        </p:nvSpPr>
        <p:spPr>
          <a:xfrm>
            <a:off x="8152865" y="-846212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电影向量构建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F44183-DC23-4427-A1EC-2B7FC872C672}"/>
              </a:ext>
            </a:extLst>
          </p:cNvPr>
          <p:cNvSpPr txBox="1"/>
          <p:nvPr/>
        </p:nvSpPr>
        <p:spPr>
          <a:xfrm>
            <a:off x="7457440" y="-929560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精排层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7FCB151-2F15-41C1-B556-48D558224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575" y="6647934"/>
            <a:ext cx="5699760" cy="27417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95C5CC-084B-418B-A290-7AD34ACF8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75" y="6944982"/>
            <a:ext cx="6096000" cy="305240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9F2E5C6-85BF-4C46-8236-C7A0CBF6F07C}"/>
              </a:ext>
            </a:extLst>
          </p:cNvPr>
          <p:cNvSpPr txBox="1"/>
          <p:nvPr/>
        </p:nvSpPr>
        <p:spPr>
          <a:xfrm>
            <a:off x="377443" y="7919852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D80EEF-E9DA-46D8-B8C6-A6ADA4998B7A}"/>
              </a:ext>
            </a:extLst>
          </p:cNvPr>
          <p:cNvSpPr txBox="1"/>
          <p:nvPr/>
        </p:nvSpPr>
        <p:spPr>
          <a:xfrm>
            <a:off x="6661258" y="7919852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更新向量</a:t>
            </a:r>
          </a:p>
        </p:txBody>
      </p:sp>
    </p:spTree>
    <p:extLst>
      <p:ext uri="{BB962C8B-B14F-4D97-AF65-F5344CB8AC3E}">
        <p14:creationId xmlns:p14="http://schemas.microsoft.com/office/powerpoint/2010/main" val="1926051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7457440" y="210066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精排层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32EACCF-C345-40E3-B238-6F22804DD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575" y="2590076"/>
            <a:ext cx="5699760" cy="2741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1AFAA6-E5AB-4D17-A143-88A50B148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575" y="2734724"/>
            <a:ext cx="6096000" cy="3052407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9F98B3CA-8C1B-4883-A617-077C10D6D772}"/>
              </a:ext>
            </a:extLst>
          </p:cNvPr>
          <p:cNvSpPr txBox="1"/>
          <p:nvPr/>
        </p:nvSpPr>
        <p:spPr>
          <a:xfrm>
            <a:off x="377443" y="1847298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39FFDDC2-1FBD-4201-8CDB-7585FFF5757F}"/>
              </a:ext>
            </a:extLst>
          </p:cNvPr>
          <p:cNvSpPr txBox="1"/>
          <p:nvPr/>
        </p:nvSpPr>
        <p:spPr>
          <a:xfrm>
            <a:off x="6661258" y="1847298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更新向量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125CE9-9B05-47CC-8D82-2CB1115DA668}"/>
              </a:ext>
            </a:extLst>
          </p:cNvPr>
          <p:cNvSpPr txBox="1"/>
          <p:nvPr/>
        </p:nvSpPr>
        <p:spPr>
          <a:xfrm>
            <a:off x="9235440" y="-987703"/>
            <a:ext cx="3098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AFD7A2-80D0-46EF-8BD4-CAEDB7113F6D}"/>
              </a:ext>
            </a:extLst>
          </p:cNvPr>
          <p:cNvSpPr txBox="1"/>
          <p:nvPr/>
        </p:nvSpPr>
        <p:spPr>
          <a:xfrm>
            <a:off x="8290560" y="-947644"/>
            <a:ext cx="4043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召回算法优化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D05AF5F-6819-445A-B5F4-CE19395426E6}"/>
              </a:ext>
            </a:extLst>
          </p:cNvPr>
          <p:cNvSpPr/>
          <p:nvPr/>
        </p:nvSpPr>
        <p:spPr>
          <a:xfrm>
            <a:off x="-6740877" y="3627663"/>
            <a:ext cx="791067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8D86724-D88A-4EF4-AA78-F6DFAA3F7518}"/>
              </a:ext>
            </a:extLst>
          </p:cNvPr>
          <p:cNvSpPr/>
          <p:nvPr/>
        </p:nvSpPr>
        <p:spPr>
          <a:xfrm>
            <a:off x="-11712444" y="1507463"/>
            <a:ext cx="2320357" cy="405229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241ED1-7AF7-42E0-9A58-184C652717FA}"/>
              </a:ext>
            </a:extLst>
          </p:cNvPr>
          <p:cNvSpPr/>
          <p:nvPr/>
        </p:nvSpPr>
        <p:spPr>
          <a:xfrm>
            <a:off x="-11712444" y="5108896"/>
            <a:ext cx="232035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7D0432-E7CB-4731-9113-482A69FE0636}"/>
              </a:ext>
            </a:extLst>
          </p:cNvPr>
          <p:cNvSpPr txBox="1"/>
          <p:nvPr/>
        </p:nvSpPr>
        <p:spPr>
          <a:xfrm>
            <a:off x="-11712444" y="5067442"/>
            <a:ext cx="232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Relationship.csv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C67352-B878-4852-B73F-D1AC48C6FAA2}"/>
              </a:ext>
            </a:extLst>
          </p:cNvPr>
          <p:cNvGrpSpPr/>
          <p:nvPr/>
        </p:nvGrpSpPr>
        <p:grpSpPr>
          <a:xfrm>
            <a:off x="-12085985" y="1242173"/>
            <a:ext cx="992887" cy="992887"/>
            <a:chOff x="455447" y="1886240"/>
            <a:chExt cx="992887" cy="992887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EC14C2B-CBF0-412D-B091-36FE053D09B7}"/>
                </a:ext>
              </a:extLst>
            </p:cNvPr>
            <p:cNvSpPr/>
            <p:nvPr/>
          </p:nvSpPr>
          <p:spPr>
            <a:xfrm>
              <a:off x="455447" y="1886240"/>
              <a:ext cx="992887" cy="992887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bg1"/>
              </a:solidFill>
            </a:ln>
            <a:effectLst>
              <a:outerShdw blurRad="4953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89292A17-1137-4437-A1AD-A3AD3B9D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159" y="2060259"/>
              <a:ext cx="644848" cy="644848"/>
            </a:xfrm>
            <a:prstGeom prst="rect">
              <a:avLst/>
            </a:prstGeom>
          </p:spPr>
        </p:pic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FE426B0-B6BB-451E-B8ED-43B5D6D7FA92}"/>
              </a:ext>
            </a:extLst>
          </p:cNvPr>
          <p:cNvSpPr/>
          <p:nvPr/>
        </p:nvSpPr>
        <p:spPr>
          <a:xfrm>
            <a:off x="-9008386" y="3627663"/>
            <a:ext cx="2320357" cy="1906198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3C576C2-B5A1-47F2-8840-51788DBABCA3}"/>
              </a:ext>
            </a:extLst>
          </p:cNvPr>
          <p:cNvSpPr/>
          <p:nvPr/>
        </p:nvSpPr>
        <p:spPr>
          <a:xfrm>
            <a:off x="-8998226" y="5066632"/>
            <a:ext cx="232035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75732BC-20B7-4852-98D6-AE0D1A257A94}"/>
              </a:ext>
            </a:extLst>
          </p:cNvPr>
          <p:cNvSpPr txBox="1"/>
          <p:nvPr/>
        </p:nvSpPr>
        <p:spPr>
          <a:xfrm>
            <a:off x="13014032" y="5108896"/>
            <a:ext cx="232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227454-427F-4211-89FC-54DB6DFDF5D1}"/>
              </a:ext>
            </a:extLst>
          </p:cNvPr>
          <p:cNvSpPr txBox="1"/>
          <p:nvPr/>
        </p:nvSpPr>
        <p:spPr>
          <a:xfrm>
            <a:off x="13025403" y="3689489"/>
            <a:ext cx="232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MX250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F4A8DD-19B3-45EF-AB49-306503719A70}"/>
              </a:ext>
            </a:extLst>
          </p:cNvPr>
          <p:cNvSpPr txBox="1"/>
          <p:nvPr/>
        </p:nvSpPr>
        <p:spPr>
          <a:xfrm>
            <a:off x="13024191" y="3987567"/>
            <a:ext cx="232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2G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2175BA0-C189-4DEC-BB13-E5768915737C}"/>
              </a:ext>
            </a:extLst>
          </p:cNvPr>
          <p:cNvSpPr/>
          <p:nvPr/>
        </p:nvSpPr>
        <p:spPr>
          <a:xfrm>
            <a:off x="-8998226" y="1529519"/>
            <a:ext cx="4862839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5EF331E-7858-4A94-8851-AD74363E4492}"/>
              </a:ext>
            </a:extLst>
          </p:cNvPr>
          <p:cNvSpPr txBox="1"/>
          <p:nvPr/>
        </p:nvSpPr>
        <p:spPr>
          <a:xfrm>
            <a:off x="-11685727" y="2404960"/>
            <a:ext cx="23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31441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部电影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04CBEE5-FC38-4A23-A038-203CF2BAE3B0}"/>
              </a:ext>
            </a:extLst>
          </p:cNvPr>
          <p:cNvSpPr txBox="1"/>
          <p:nvPr/>
        </p:nvSpPr>
        <p:spPr>
          <a:xfrm>
            <a:off x="-11685727" y="3638962"/>
            <a:ext cx="23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EB986B-87FA-4D0B-9787-70BF22622F1F}"/>
              </a:ext>
            </a:extLst>
          </p:cNvPr>
          <p:cNvSpPr txBox="1"/>
          <p:nvPr/>
        </p:nvSpPr>
        <p:spPr>
          <a:xfrm rot="5400000">
            <a:off x="14774824" y="4239019"/>
            <a:ext cx="190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0.75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7ED6488-60DB-4970-A66F-17E91B807CC9}"/>
              </a:ext>
            </a:extLst>
          </p:cNvPr>
          <p:cNvSpPr/>
          <p:nvPr/>
        </p:nvSpPr>
        <p:spPr>
          <a:xfrm>
            <a:off x="-5673416" y="3627663"/>
            <a:ext cx="2487411" cy="190063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8F11347-513D-447B-9198-80F077FE4937}"/>
              </a:ext>
            </a:extLst>
          </p:cNvPr>
          <p:cNvSpPr txBox="1"/>
          <p:nvPr/>
        </p:nvSpPr>
        <p:spPr>
          <a:xfrm>
            <a:off x="16359162" y="3778961"/>
            <a:ext cx="248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仅传入一个矩阵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分组计算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5A3D95C-59F2-4406-B86B-A0131EDDCF5A}"/>
              </a:ext>
            </a:extLst>
          </p:cNvPr>
          <p:cNvSpPr/>
          <p:nvPr/>
        </p:nvSpPr>
        <p:spPr>
          <a:xfrm>
            <a:off x="-3026158" y="3627663"/>
            <a:ext cx="2487411" cy="190063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E16687D-6F90-48A2-829C-6C5AFF41E1BB}"/>
              </a:ext>
            </a:extLst>
          </p:cNvPr>
          <p:cNvSpPr txBox="1"/>
          <p:nvPr/>
        </p:nvSpPr>
        <p:spPr>
          <a:xfrm>
            <a:off x="19006419" y="3793150"/>
            <a:ext cx="2551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跨步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矩阵向量化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减少运算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内存优化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31F16D5-2F1A-4C20-A7BA-8AEFC6586306}"/>
              </a:ext>
            </a:extLst>
          </p:cNvPr>
          <p:cNvSpPr/>
          <p:nvPr/>
        </p:nvSpPr>
        <p:spPr>
          <a:xfrm>
            <a:off x="-3886160" y="1529519"/>
            <a:ext cx="3335838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DDAD40-0F4F-4184-9AF7-7F459F2ADCDB}"/>
              </a:ext>
            </a:extLst>
          </p:cNvPr>
          <p:cNvSpPr txBox="1"/>
          <p:nvPr/>
        </p:nvSpPr>
        <p:spPr>
          <a:xfrm>
            <a:off x="14448732" y="1738616"/>
            <a:ext cx="333583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32×256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核心并行计算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B0B1C07-76FC-4026-804F-CCFDE7FB2044}"/>
              </a:ext>
            </a:extLst>
          </p:cNvPr>
          <p:cNvSpPr txBox="1"/>
          <p:nvPr/>
        </p:nvSpPr>
        <p:spPr>
          <a:xfrm>
            <a:off x="13024191" y="1822994"/>
            <a:ext cx="4872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I/O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A06CA4-92A8-4CF4-90A7-1099F005167F}"/>
              </a:ext>
            </a:extLst>
          </p:cNvPr>
          <p:cNvSpPr txBox="1"/>
          <p:nvPr/>
        </p:nvSpPr>
        <p:spPr>
          <a:xfrm>
            <a:off x="13034351" y="2652362"/>
            <a:ext cx="486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B392F5E-41FC-4AD7-90E2-32EFE79F7C48}"/>
              </a:ext>
            </a:extLst>
          </p:cNvPr>
          <p:cNvSpPr txBox="1"/>
          <p:nvPr/>
        </p:nvSpPr>
        <p:spPr>
          <a:xfrm>
            <a:off x="-1" y="734411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一次推荐总耗时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1.5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152956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8290560" y="210066"/>
            <a:ext cx="4043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召回算法优化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FE3AF4F-5EBF-4D3D-91D7-DD4E57B29DC8}"/>
              </a:ext>
            </a:extLst>
          </p:cNvPr>
          <p:cNvSpPr/>
          <p:nvPr/>
        </p:nvSpPr>
        <p:spPr>
          <a:xfrm>
            <a:off x="5685070" y="3627663"/>
            <a:ext cx="791067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3FFEA43-AD46-4D30-B35F-CB7CAC6314C1}"/>
              </a:ext>
            </a:extLst>
          </p:cNvPr>
          <p:cNvSpPr/>
          <p:nvPr/>
        </p:nvSpPr>
        <p:spPr>
          <a:xfrm>
            <a:off x="713503" y="1507463"/>
            <a:ext cx="2320357" cy="405229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A570CB2-9AFC-4B2F-8364-0F8B45863269}"/>
              </a:ext>
            </a:extLst>
          </p:cNvPr>
          <p:cNvSpPr/>
          <p:nvPr/>
        </p:nvSpPr>
        <p:spPr>
          <a:xfrm>
            <a:off x="713503" y="5108896"/>
            <a:ext cx="232035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8BD60E-9612-4B61-87A8-6D4A08D25A54}"/>
              </a:ext>
            </a:extLst>
          </p:cNvPr>
          <p:cNvSpPr txBox="1"/>
          <p:nvPr/>
        </p:nvSpPr>
        <p:spPr>
          <a:xfrm>
            <a:off x="713503" y="5067442"/>
            <a:ext cx="232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Relationship.csv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729520E-0C7E-4DCF-8DA1-A44350D668CD}"/>
              </a:ext>
            </a:extLst>
          </p:cNvPr>
          <p:cNvGrpSpPr/>
          <p:nvPr/>
        </p:nvGrpSpPr>
        <p:grpSpPr>
          <a:xfrm>
            <a:off x="339962" y="1242173"/>
            <a:ext cx="992887" cy="992887"/>
            <a:chOff x="455447" y="1886240"/>
            <a:chExt cx="992887" cy="992887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0447BC6-F944-4EDF-BCFF-2D61F3A9BE59}"/>
                </a:ext>
              </a:extLst>
            </p:cNvPr>
            <p:cNvSpPr/>
            <p:nvPr/>
          </p:nvSpPr>
          <p:spPr>
            <a:xfrm>
              <a:off x="455447" y="1886240"/>
              <a:ext cx="992887" cy="992887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bg1"/>
              </a:solidFill>
            </a:ln>
            <a:effectLst>
              <a:outerShdw blurRad="4953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181C6A22-EFD2-49CD-86DC-DA64721C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3159" y="2060259"/>
              <a:ext cx="644848" cy="644848"/>
            </a:xfrm>
            <a:prstGeom prst="rect">
              <a:avLst/>
            </a:prstGeom>
          </p:spPr>
        </p:pic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128200A-0394-4732-B73A-CE5EA38F42F1}"/>
              </a:ext>
            </a:extLst>
          </p:cNvPr>
          <p:cNvSpPr/>
          <p:nvPr/>
        </p:nvSpPr>
        <p:spPr>
          <a:xfrm>
            <a:off x="3417561" y="3627663"/>
            <a:ext cx="2320357" cy="1906198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51F00A3-3DF2-429A-B7BA-74DFF4E7463F}"/>
              </a:ext>
            </a:extLst>
          </p:cNvPr>
          <p:cNvSpPr/>
          <p:nvPr/>
        </p:nvSpPr>
        <p:spPr>
          <a:xfrm>
            <a:off x="3427721" y="5066632"/>
            <a:ext cx="2320356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FAD349-0BD4-4B4B-80DC-C8A2FC22DDE9}"/>
              </a:ext>
            </a:extLst>
          </p:cNvPr>
          <p:cNvSpPr txBox="1"/>
          <p:nvPr/>
        </p:nvSpPr>
        <p:spPr>
          <a:xfrm>
            <a:off x="3407402" y="5108896"/>
            <a:ext cx="232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9B9A58-B634-47A9-9A86-FFDAE2037CC6}"/>
              </a:ext>
            </a:extLst>
          </p:cNvPr>
          <p:cNvSpPr txBox="1"/>
          <p:nvPr/>
        </p:nvSpPr>
        <p:spPr>
          <a:xfrm>
            <a:off x="3418773" y="3689489"/>
            <a:ext cx="2320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MX250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DCAC70-4966-4C13-87B2-5FA9E5A0FE3F}"/>
              </a:ext>
            </a:extLst>
          </p:cNvPr>
          <p:cNvSpPr txBox="1"/>
          <p:nvPr/>
        </p:nvSpPr>
        <p:spPr>
          <a:xfrm>
            <a:off x="3417561" y="3987567"/>
            <a:ext cx="232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2G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E1A1BFF-480F-490A-AD06-5B82E8B081A0}"/>
              </a:ext>
            </a:extLst>
          </p:cNvPr>
          <p:cNvSpPr/>
          <p:nvPr/>
        </p:nvSpPr>
        <p:spPr>
          <a:xfrm>
            <a:off x="3427721" y="1529519"/>
            <a:ext cx="4862839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F18136D-A087-4386-94C1-C081B6301413}"/>
              </a:ext>
            </a:extLst>
          </p:cNvPr>
          <p:cNvSpPr txBox="1"/>
          <p:nvPr/>
        </p:nvSpPr>
        <p:spPr>
          <a:xfrm>
            <a:off x="740220" y="2404960"/>
            <a:ext cx="23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31441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部电影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E7C38E2-8209-473C-9243-2AF9C750775B}"/>
              </a:ext>
            </a:extLst>
          </p:cNvPr>
          <p:cNvSpPr txBox="1"/>
          <p:nvPr/>
        </p:nvSpPr>
        <p:spPr>
          <a:xfrm>
            <a:off x="740220" y="3638962"/>
            <a:ext cx="2320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128DC12-E655-454F-92E4-0081DBECF48F}"/>
              </a:ext>
            </a:extLst>
          </p:cNvPr>
          <p:cNvSpPr txBox="1"/>
          <p:nvPr/>
        </p:nvSpPr>
        <p:spPr>
          <a:xfrm rot="5400000">
            <a:off x="5168194" y="4239019"/>
            <a:ext cx="190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0.75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EA90A5B-9889-4CD2-BA19-AAD2DB923308}"/>
              </a:ext>
            </a:extLst>
          </p:cNvPr>
          <p:cNvSpPr/>
          <p:nvPr/>
        </p:nvSpPr>
        <p:spPr>
          <a:xfrm>
            <a:off x="6752531" y="3627663"/>
            <a:ext cx="2487411" cy="190063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9728C69-BE52-4974-9490-7361FBBA5754}"/>
              </a:ext>
            </a:extLst>
          </p:cNvPr>
          <p:cNvSpPr txBox="1"/>
          <p:nvPr/>
        </p:nvSpPr>
        <p:spPr>
          <a:xfrm>
            <a:off x="6752532" y="3778961"/>
            <a:ext cx="248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仅传入一个矩阵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分组计算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8297C16-10F0-4D20-84D8-F9DDAC9F7733}"/>
              </a:ext>
            </a:extLst>
          </p:cNvPr>
          <p:cNvSpPr/>
          <p:nvPr/>
        </p:nvSpPr>
        <p:spPr>
          <a:xfrm>
            <a:off x="9399789" y="3627663"/>
            <a:ext cx="2487411" cy="190063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29F2D1D-F4F9-48A7-914A-FF493CDBEA6D}"/>
              </a:ext>
            </a:extLst>
          </p:cNvPr>
          <p:cNvSpPr txBox="1"/>
          <p:nvPr/>
        </p:nvSpPr>
        <p:spPr>
          <a:xfrm>
            <a:off x="9399789" y="3793150"/>
            <a:ext cx="2551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跨步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矩阵向量化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减少运算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内存优化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28DCE48-1476-447C-96F7-EE8C6AFC930A}"/>
              </a:ext>
            </a:extLst>
          </p:cNvPr>
          <p:cNvSpPr/>
          <p:nvPr/>
        </p:nvSpPr>
        <p:spPr>
          <a:xfrm>
            <a:off x="8539787" y="1529519"/>
            <a:ext cx="3335838" cy="1908000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5D9EBFD-63E6-47AA-8286-8722FDC46577}"/>
              </a:ext>
            </a:extLst>
          </p:cNvPr>
          <p:cNvSpPr txBox="1"/>
          <p:nvPr/>
        </p:nvSpPr>
        <p:spPr>
          <a:xfrm>
            <a:off x="8539786" y="1738616"/>
            <a:ext cx="333583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32×256</a:t>
            </a: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核心并行计算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FE9B88D-1EE9-403C-BC4D-BD6CE9277C18}"/>
              </a:ext>
            </a:extLst>
          </p:cNvPr>
          <p:cNvSpPr txBox="1"/>
          <p:nvPr/>
        </p:nvSpPr>
        <p:spPr>
          <a:xfrm>
            <a:off x="3417561" y="1822994"/>
            <a:ext cx="4872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I/O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EDAE5ED-7B95-44E6-AC64-D914A4443F3D}"/>
              </a:ext>
            </a:extLst>
          </p:cNvPr>
          <p:cNvSpPr txBox="1"/>
          <p:nvPr/>
        </p:nvSpPr>
        <p:spPr>
          <a:xfrm>
            <a:off x="3427721" y="2652362"/>
            <a:ext cx="486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B4E125E-7509-4B58-AE09-22FD31BCFE1C}"/>
              </a:ext>
            </a:extLst>
          </p:cNvPr>
          <p:cNvSpPr txBox="1"/>
          <p:nvPr/>
        </p:nvSpPr>
        <p:spPr>
          <a:xfrm>
            <a:off x="-1" y="591992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一次推荐总耗时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1.5</a:t>
            </a:r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B5CF193-B0D2-415A-92BB-CD7A2950EB61}"/>
              </a:ext>
            </a:extLst>
          </p:cNvPr>
          <p:cNvSpPr txBox="1"/>
          <p:nvPr/>
        </p:nvSpPr>
        <p:spPr>
          <a:xfrm>
            <a:off x="7457440" y="-941567"/>
            <a:ext cx="4876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精排层</a:t>
            </a:r>
          </a:p>
        </p:txBody>
      </p:sp>
    </p:spTree>
    <p:extLst>
      <p:ext uri="{BB962C8B-B14F-4D97-AF65-F5344CB8AC3E}">
        <p14:creationId xmlns:p14="http://schemas.microsoft.com/office/powerpoint/2010/main" val="197102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5C86B2A-3AF4-4105-9CFF-EC6EB43D614E}"/>
              </a:ext>
            </a:extLst>
          </p:cNvPr>
          <p:cNvSpPr/>
          <p:nvPr/>
        </p:nvSpPr>
        <p:spPr>
          <a:xfrm>
            <a:off x="1266280" y="1447595"/>
            <a:ext cx="9334455" cy="788519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F70379-1C6A-471B-918B-C2340C6860D7}"/>
              </a:ext>
            </a:extLst>
          </p:cNvPr>
          <p:cNvSpPr/>
          <p:nvPr/>
        </p:nvSpPr>
        <p:spPr>
          <a:xfrm>
            <a:off x="1266280" y="1447595"/>
            <a:ext cx="2826467" cy="7885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022F7-39F3-462A-8BC7-7BD6E30512B2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7F4A0370-312E-4BB5-927C-DF64B017AB9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B5D3E5F-7EE7-469A-A07A-6603A8B0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40F1E70-F389-41E2-A3C8-80FCB947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D1832-4E92-41C5-9BB4-1C75F919A3C6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B7FFEE-4FC1-430C-AF82-1772862E8B8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9C82FF9-A391-4ED2-9F51-80015CC15926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A883663-4235-41AA-B132-32020A33EDD9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53C8A98-80D3-4702-9D46-41D0CACFF0AE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32991C0-69C2-4749-81BF-E4CBA8D45EE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A5804F7-2FA4-406A-BDD5-CBE6103EBB20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3926DD5-3035-40BB-89BA-129F2634A4E1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62738DF-5E75-47BE-8668-B7A0A3E1143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3B87257-57BB-4EB1-976C-07E0C49377B8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65414FA-D861-41DF-9CA5-902289A00DF2}"/>
              </a:ext>
            </a:extLst>
          </p:cNvPr>
          <p:cNvSpPr txBox="1"/>
          <p:nvPr/>
        </p:nvSpPr>
        <p:spPr>
          <a:xfrm>
            <a:off x="9393382" y="210066"/>
            <a:ext cx="2940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系统不足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89FEC8-5BC7-4494-BAF3-1DA5273A1547}"/>
              </a:ext>
            </a:extLst>
          </p:cNvPr>
          <p:cNvSpPr txBox="1"/>
          <p:nvPr/>
        </p:nvSpPr>
        <p:spPr>
          <a:xfrm>
            <a:off x="1266279" y="1487911"/>
            <a:ext cx="2817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初始化较慢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605BC8F-3973-4173-A86E-DA555ACD7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299" y="1540118"/>
            <a:ext cx="2905692" cy="65567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A6522B-2E07-4921-BFA8-6320BDD478EB}"/>
              </a:ext>
            </a:extLst>
          </p:cNvPr>
          <p:cNvSpPr txBox="1"/>
          <p:nvPr/>
        </p:nvSpPr>
        <p:spPr>
          <a:xfrm>
            <a:off x="9578424" y="1487911"/>
            <a:ext cx="1128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36706E3-2E4E-416B-BC09-31E5DA9CD245}"/>
              </a:ext>
            </a:extLst>
          </p:cNvPr>
          <p:cNvSpPr/>
          <p:nvPr/>
        </p:nvSpPr>
        <p:spPr>
          <a:xfrm>
            <a:off x="1266280" y="3365500"/>
            <a:ext cx="9334455" cy="144156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2A5461-FEE1-4886-A6D1-D15F8FA2E335}"/>
              </a:ext>
            </a:extLst>
          </p:cNvPr>
          <p:cNvSpPr/>
          <p:nvPr/>
        </p:nvSpPr>
        <p:spPr>
          <a:xfrm>
            <a:off x="1266280" y="3365500"/>
            <a:ext cx="2826467" cy="14415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AC809C-9A55-42BF-BB58-75DC1128205B}"/>
              </a:ext>
            </a:extLst>
          </p:cNvPr>
          <p:cNvSpPr txBox="1"/>
          <p:nvPr/>
        </p:nvSpPr>
        <p:spPr>
          <a:xfrm>
            <a:off x="1274803" y="3424562"/>
            <a:ext cx="281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冷启动解决方案不智能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0204E74-9FCA-4724-AD7A-E26873717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299" y="4096033"/>
            <a:ext cx="2649683" cy="48892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0CF2515-7FE8-4273-998D-328E083A8A71}"/>
              </a:ext>
            </a:extLst>
          </p:cNvPr>
          <p:cNvSpPr txBox="1"/>
          <p:nvPr/>
        </p:nvSpPr>
        <p:spPr>
          <a:xfrm>
            <a:off x="6678604" y="3429000"/>
            <a:ext cx="3922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需要特定分隔符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进行分割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3183EC1-6C38-4C15-96D4-FF830C06EE1B}"/>
              </a:ext>
            </a:extLst>
          </p:cNvPr>
          <p:cNvSpPr/>
          <p:nvPr/>
        </p:nvSpPr>
        <p:spPr>
          <a:xfrm>
            <a:off x="1274804" y="4961038"/>
            <a:ext cx="9334455" cy="1441564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4F0F07-4663-4A6B-AFB4-EFAEFF159BE3}"/>
              </a:ext>
            </a:extLst>
          </p:cNvPr>
          <p:cNvSpPr/>
          <p:nvPr/>
        </p:nvSpPr>
        <p:spPr>
          <a:xfrm>
            <a:off x="1274804" y="4961038"/>
            <a:ext cx="2826467" cy="14415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D52463-CEBF-4550-8303-9A46437F9C3A}"/>
              </a:ext>
            </a:extLst>
          </p:cNvPr>
          <p:cNvSpPr txBox="1"/>
          <p:nvPr/>
        </p:nvSpPr>
        <p:spPr>
          <a:xfrm>
            <a:off x="1274803" y="5001354"/>
            <a:ext cx="281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电影向量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表征不充分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9AC655-8941-4C40-A230-CE2BCFCF6D2E}"/>
              </a:ext>
            </a:extLst>
          </p:cNvPr>
          <p:cNvSpPr txBox="1"/>
          <p:nvPr/>
        </p:nvSpPr>
        <p:spPr>
          <a:xfrm>
            <a:off x="4148086" y="5001353"/>
            <a:ext cx="6507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训练不足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训练数据内容不充分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4760CC-9B29-452E-AE34-FAB2D74F416B}"/>
              </a:ext>
            </a:extLst>
          </p:cNvPr>
          <p:cNvSpPr/>
          <p:nvPr/>
        </p:nvSpPr>
        <p:spPr>
          <a:xfrm>
            <a:off x="1266280" y="2423007"/>
            <a:ext cx="9334455" cy="788519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603CF34-2A34-45D2-B2DD-273D6CCE0946}"/>
              </a:ext>
            </a:extLst>
          </p:cNvPr>
          <p:cNvSpPr/>
          <p:nvPr/>
        </p:nvSpPr>
        <p:spPr>
          <a:xfrm>
            <a:off x="1266280" y="2423007"/>
            <a:ext cx="3699259" cy="7885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D516AD-B515-4B18-B0AF-EAD411F157ED}"/>
              </a:ext>
            </a:extLst>
          </p:cNvPr>
          <p:cNvSpPr txBox="1"/>
          <p:nvPr/>
        </p:nvSpPr>
        <p:spPr>
          <a:xfrm>
            <a:off x="1375143" y="2463323"/>
            <a:ext cx="3236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对话速度较慢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48DE18A-E572-4AF3-A7FE-31758DB17D16}"/>
              </a:ext>
            </a:extLst>
          </p:cNvPr>
          <p:cNvSpPr txBox="1"/>
          <p:nvPr/>
        </p:nvSpPr>
        <p:spPr>
          <a:xfrm>
            <a:off x="6784880" y="2463323"/>
            <a:ext cx="3922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5~10s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3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928DDE78-98AF-4B31-8B01-3AD7AFB7E8CF}"/>
              </a:ext>
            </a:extLst>
          </p:cNvPr>
          <p:cNvSpPr txBox="1"/>
          <p:nvPr/>
        </p:nvSpPr>
        <p:spPr>
          <a:xfrm>
            <a:off x="1" y="1175732"/>
            <a:ext cx="121920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4400" b="1" dirty="0">
                <a:solidFill>
                  <a:schemeClr val="accent6">
                    <a:lumMod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  获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022F7-39F3-462A-8BC7-7BD6E30512B2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7F4A0370-312E-4BB5-927C-DF64B017AB9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B5D3E5F-7EE7-469A-A07A-6603A8B0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40F1E70-F389-41E2-A3C8-80FCB947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9CD1832-4E92-41C5-9BB4-1C75F919A3C6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4B7FFEE-4FC1-430C-AF82-1772862E8B8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9C82FF9-A391-4ED2-9F51-80015CC15926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A883663-4235-41AA-B132-32020A33EDD9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53C8A98-80D3-4702-9D46-41D0CACFF0AE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32991C0-69C2-4749-81BF-E4CBA8D45EE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A5804F7-2FA4-406A-BDD5-CBE6103EBB20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3926DD5-3035-40BB-89BA-129F2634A4E1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62738DF-5E75-47BE-8668-B7A0A3E1143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3B87257-57BB-4EB1-976C-07E0C49377B8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D653FC5-19DE-47A2-8FAC-93893D6EB57F}"/>
              </a:ext>
            </a:extLst>
          </p:cNvPr>
          <p:cNvSpPr/>
          <p:nvPr/>
        </p:nvSpPr>
        <p:spPr>
          <a:xfrm>
            <a:off x="12498810" y="681753"/>
            <a:ext cx="152400" cy="3765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BCD7A2-60AE-4F89-842D-EA0F9D0AC679}"/>
              </a:ext>
            </a:extLst>
          </p:cNvPr>
          <p:cNvSpPr/>
          <p:nvPr/>
        </p:nvSpPr>
        <p:spPr>
          <a:xfrm>
            <a:off x="12575010" y="681753"/>
            <a:ext cx="152400" cy="376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CD58F5-0B5F-40EE-840D-0A0F14EAFFBB}"/>
              </a:ext>
            </a:extLst>
          </p:cNvPr>
          <p:cNvSpPr txBox="1"/>
          <p:nvPr/>
        </p:nvSpPr>
        <p:spPr>
          <a:xfrm>
            <a:off x="934972" y="6515354"/>
            <a:ext cx="1032205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b="1" dirty="0">
                <a:solidFill>
                  <a:srgbClr val="429BCF">
                    <a:alpha val="1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7A6B2D4-88D8-474E-920E-C9886952B716}"/>
              </a:ext>
            </a:extLst>
          </p:cNvPr>
          <p:cNvSpPr/>
          <p:nvPr/>
        </p:nvSpPr>
        <p:spPr>
          <a:xfrm>
            <a:off x="12651210" y="681752"/>
            <a:ext cx="1582338" cy="376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梯形 19">
            <a:extLst>
              <a:ext uri="{FF2B5EF4-FFF2-40B4-BE49-F238E27FC236}">
                <a16:creationId xmlns:a16="http://schemas.microsoft.com/office/drawing/2014/main" id="{80EF13A4-34B8-4A8E-88E7-3D5BE7CEB4A3}"/>
              </a:ext>
            </a:extLst>
          </p:cNvPr>
          <p:cNvSpPr/>
          <p:nvPr/>
        </p:nvSpPr>
        <p:spPr>
          <a:xfrm rot="10800000">
            <a:off x="3886688" y="7634958"/>
            <a:ext cx="4153881" cy="2273420"/>
          </a:xfrm>
          <a:prstGeom prst="trapezoid">
            <a:avLst>
              <a:gd name="adj" fmla="val 7287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08F449-76F0-47B0-828D-0FF06D22F90C}"/>
              </a:ext>
            </a:extLst>
          </p:cNvPr>
          <p:cNvSpPr txBox="1"/>
          <p:nvPr/>
        </p:nvSpPr>
        <p:spPr>
          <a:xfrm>
            <a:off x="4640190" y="7634958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FC1186-1DDA-4663-8668-FF92ED36F120}"/>
              </a:ext>
            </a:extLst>
          </p:cNvPr>
          <p:cNvSpPr txBox="1"/>
          <p:nvPr/>
        </p:nvSpPr>
        <p:spPr>
          <a:xfrm>
            <a:off x="4862023" y="9539046"/>
            <a:ext cx="22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最终报告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FA6267-120B-44A9-B852-80C704B758BA}"/>
              </a:ext>
            </a:extLst>
          </p:cNvPr>
          <p:cNvSpPr txBox="1"/>
          <p:nvPr/>
        </p:nvSpPr>
        <p:spPr>
          <a:xfrm>
            <a:off x="12626290" y="68898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张锦添 王怡欣</a:t>
            </a: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20B161C5-4BBB-416E-AB8C-32294D62B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052" y="8465092"/>
            <a:ext cx="613151" cy="613151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074F0D9F-88A0-4C6F-AA1E-07738B63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002241" y="8341078"/>
            <a:ext cx="1727079" cy="172707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E1CCD67-2010-4BC2-B2E1-A285DE0A9954}"/>
              </a:ext>
            </a:extLst>
          </p:cNvPr>
          <p:cNvSpPr txBox="1"/>
          <p:nvPr/>
        </p:nvSpPr>
        <p:spPr>
          <a:xfrm>
            <a:off x="10751495" y="210066"/>
            <a:ext cx="1582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E141064-4E20-4244-BC19-693CE7D043E5}"/>
              </a:ext>
            </a:extLst>
          </p:cNvPr>
          <p:cNvSpPr/>
          <p:nvPr/>
        </p:nvSpPr>
        <p:spPr>
          <a:xfrm>
            <a:off x="2733852" y="1529518"/>
            <a:ext cx="2818787" cy="4339693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4BC47CB-116D-41E5-9204-D1316AC140F8}"/>
              </a:ext>
            </a:extLst>
          </p:cNvPr>
          <p:cNvSpPr txBox="1"/>
          <p:nvPr/>
        </p:nvSpPr>
        <p:spPr>
          <a:xfrm>
            <a:off x="2733849" y="1870344"/>
            <a:ext cx="28187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······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0B9B9B8-71D4-4AAB-9095-0864C6A42F35}"/>
              </a:ext>
            </a:extLst>
          </p:cNvPr>
          <p:cNvSpPr/>
          <p:nvPr/>
        </p:nvSpPr>
        <p:spPr>
          <a:xfrm>
            <a:off x="2733850" y="5116010"/>
            <a:ext cx="2818789" cy="753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5FD746-05B5-4DDE-BA2C-319B8A8782E8}"/>
              </a:ext>
            </a:extLst>
          </p:cNvPr>
          <p:cNvSpPr txBox="1"/>
          <p:nvPr/>
        </p:nvSpPr>
        <p:spPr>
          <a:xfrm>
            <a:off x="2725329" y="5077111"/>
            <a:ext cx="2847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技术层面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9CB3BF0-CA91-4546-9A2F-1BF592A61935}"/>
              </a:ext>
            </a:extLst>
          </p:cNvPr>
          <p:cNvSpPr/>
          <p:nvPr/>
        </p:nvSpPr>
        <p:spPr>
          <a:xfrm>
            <a:off x="6270203" y="1529518"/>
            <a:ext cx="2818787" cy="4339693"/>
          </a:xfrm>
          <a:prstGeom prst="roundRect">
            <a:avLst>
              <a:gd name="adj" fmla="val 0"/>
            </a:avLst>
          </a:prstGeom>
          <a:effectLst>
            <a:outerShdw blurRad="5080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E8F4C6C-956A-49B8-AE91-E2B8D7AA8891}"/>
              </a:ext>
            </a:extLst>
          </p:cNvPr>
          <p:cNvSpPr txBox="1"/>
          <p:nvPr/>
        </p:nvSpPr>
        <p:spPr>
          <a:xfrm>
            <a:off x="6300621" y="1973888"/>
            <a:ext cx="28187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图表征嵌入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</a:p>
          <a:p>
            <a:pPr algn="ctr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······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41E192-FEE4-49C3-B7EA-06D3D9DF95F1}"/>
              </a:ext>
            </a:extLst>
          </p:cNvPr>
          <p:cNvSpPr/>
          <p:nvPr/>
        </p:nvSpPr>
        <p:spPr>
          <a:xfrm>
            <a:off x="6270201" y="5116010"/>
            <a:ext cx="2818789" cy="753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A0A708-5180-46DA-A496-511B436F0BD9}"/>
              </a:ext>
            </a:extLst>
          </p:cNvPr>
          <p:cNvSpPr txBox="1"/>
          <p:nvPr/>
        </p:nvSpPr>
        <p:spPr>
          <a:xfrm>
            <a:off x="6261680" y="5077111"/>
            <a:ext cx="2847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算法层面</a:t>
            </a:r>
          </a:p>
        </p:txBody>
      </p:sp>
    </p:spTree>
    <p:extLst>
      <p:ext uri="{BB962C8B-B14F-4D97-AF65-F5344CB8AC3E}">
        <p14:creationId xmlns:p14="http://schemas.microsoft.com/office/powerpoint/2010/main" val="398402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C7FB64-6C60-4E8C-A9E0-715BBD8B3542}"/>
              </a:ext>
            </a:extLst>
          </p:cNvPr>
          <p:cNvSpPr/>
          <p:nvPr/>
        </p:nvSpPr>
        <p:spPr>
          <a:xfrm>
            <a:off x="9216349" y="681753"/>
            <a:ext cx="152400" cy="3765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19E536-BAFE-4675-862F-0841F6327C6C}"/>
              </a:ext>
            </a:extLst>
          </p:cNvPr>
          <p:cNvSpPr/>
          <p:nvPr/>
        </p:nvSpPr>
        <p:spPr>
          <a:xfrm>
            <a:off x="9292549" y="681753"/>
            <a:ext cx="152400" cy="376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6EDEFB-0117-4F3E-AFCD-1E397CC5DC93}"/>
              </a:ext>
            </a:extLst>
          </p:cNvPr>
          <p:cNvSpPr txBox="1"/>
          <p:nvPr/>
        </p:nvSpPr>
        <p:spPr>
          <a:xfrm>
            <a:off x="934972" y="735955"/>
            <a:ext cx="1032205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b="1" dirty="0">
                <a:solidFill>
                  <a:srgbClr val="429BCF">
                    <a:alpha val="12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CFF270-7895-425D-8451-D7E5BEC450B3}"/>
              </a:ext>
            </a:extLst>
          </p:cNvPr>
          <p:cNvSpPr/>
          <p:nvPr/>
        </p:nvSpPr>
        <p:spPr>
          <a:xfrm>
            <a:off x="9368749" y="681752"/>
            <a:ext cx="1582338" cy="3765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BC1B570-9D40-48A7-8561-6D03A13E6216}"/>
              </a:ext>
            </a:extLst>
          </p:cNvPr>
          <p:cNvSpPr/>
          <p:nvPr/>
        </p:nvSpPr>
        <p:spPr>
          <a:xfrm rot="10800000">
            <a:off x="3886688" y="2598420"/>
            <a:ext cx="4153881" cy="2273420"/>
          </a:xfrm>
          <a:prstGeom prst="trapezoid">
            <a:avLst>
              <a:gd name="adj" fmla="val 7287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23F363-6942-4C26-A288-C00B3C35C056}"/>
              </a:ext>
            </a:extLst>
          </p:cNvPr>
          <p:cNvSpPr txBox="1"/>
          <p:nvPr/>
        </p:nvSpPr>
        <p:spPr>
          <a:xfrm>
            <a:off x="4640190" y="243861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95F75E-EB1E-4FB5-8C44-D8D7679C5FF9}"/>
              </a:ext>
            </a:extLst>
          </p:cNvPr>
          <p:cNvSpPr txBox="1"/>
          <p:nvPr/>
        </p:nvSpPr>
        <p:spPr>
          <a:xfrm>
            <a:off x="4862023" y="3793585"/>
            <a:ext cx="220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最终报告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F8DD1D-1699-4D99-B849-F88DDF2DFBF2}"/>
              </a:ext>
            </a:extLst>
          </p:cNvPr>
          <p:cNvSpPr txBox="1"/>
          <p:nvPr/>
        </p:nvSpPr>
        <p:spPr>
          <a:xfrm>
            <a:off x="9343829" y="68898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张锦添 王怡欣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CFC03AD-A075-40A3-A112-BA608412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052" y="4245445"/>
            <a:ext cx="613151" cy="613151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45B6ACB-C506-4462-9A6C-EC77740F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002241" y="4826121"/>
            <a:ext cx="1727079" cy="17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8871368" y="210066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我们的工作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120B99C7-83FB-4E2E-B55B-B3E02BBF9D76}"/>
              </a:ext>
            </a:extLst>
          </p:cNvPr>
          <p:cNvSpPr/>
          <p:nvPr/>
        </p:nvSpPr>
        <p:spPr>
          <a:xfrm>
            <a:off x="153575" y="1497094"/>
            <a:ext cx="3207216" cy="1996440"/>
          </a:xfrm>
          <a:prstGeom prst="roundRect">
            <a:avLst>
              <a:gd name="adj" fmla="val 11578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2A79C6C-D4B6-4EDF-B1B2-CAD33F428179}"/>
              </a:ext>
            </a:extLst>
          </p:cNvPr>
          <p:cNvSpPr txBox="1"/>
          <p:nvPr/>
        </p:nvSpPr>
        <p:spPr>
          <a:xfrm>
            <a:off x="464502" y="1788194"/>
            <a:ext cx="2617201" cy="121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智能电影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088D0F0-CC59-4C94-96B4-C8A003236A19}"/>
              </a:ext>
            </a:extLst>
          </p:cNvPr>
          <p:cNvSpPr/>
          <p:nvPr/>
        </p:nvSpPr>
        <p:spPr>
          <a:xfrm>
            <a:off x="3532174" y="1497094"/>
            <a:ext cx="3207216" cy="3205500"/>
          </a:xfrm>
          <a:prstGeom prst="roundRect">
            <a:avLst>
              <a:gd name="adj" fmla="val 7777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3E5CCEB-871E-4613-A104-A8A40C9DE1CF}"/>
              </a:ext>
            </a:extLst>
          </p:cNvPr>
          <p:cNvSpPr txBox="1"/>
          <p:nvPr/>
        </p:nvSpPr>
        <p:spPr>
          <a:xfrm>
            <a:off x="3439643" y="2979025"/>
            <a:ext cx="3378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新型推荐算法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5D89B94-7AA2-46F4-86CF-581E68B70B1F}"/>
              </a:ext>
            </a:extLst>
          </p:cNvPr>
          <p:cNvSpPr/>
          <p:nvPr/>
        </p:nvSpPr>
        <p:spPr>
          <a:xfrm>
            <a:off x="153574" y="3619674"/>
            <a:ext cx="1537009" cy="1438519"/>
          </a:xfrm>
          <a:prstGeom prst="roundRect">
            <a:avLst>
              <a:gd name="adj" fmla="val 16323"/>
            </a:avLst>
          </a:prstGeom>
          <a:gradFill>
            <a:gsLst>
              <a:gs pos="100000">
                <a:srgbClr val="70D3F7"/>
              </a:gs>
              <a:gs pos="0">
                <a:srgbClr val="70D3A0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C917CB9-0DCA-4284-9B10-DEFB269E76AE}"/>
              </a:ext>
            </a:extLst>
          </p:cNvPr>
          <p:cNvSpPr/>
          <p:nvPr/>
        </p:nvSpPr>
        <p:spPr>
          <a:xfrm>
            <a:off x="4771410" y="4856630"/>
            <a:ext cx="4004836" cy="1749176"/>
          </a:xfrm>
          <a:prstGeom prst="roundRect">
            <a:avLst>
              <a:gd name="adj" fmla="val 14289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5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4C4C7082-D5D4-46B3-AA5E-90A3EF9ACE38}"/>
              </a:ext>
            </a:extLst>
          </p:cNvPr>
          <p:cNvSpPr/>
          <p:nvPr/>
        </p:nvSpPr>
        <p:spPr>
          <a:xfrm>
            <a:off x="153574" y="5167287"/>
            <a:ext cx="1537009" cy="1438519"/>
          </a:xfrm>
          <a:prstGeom prst="roundRect">
            <a:avLst>
              <a:gd name="adj" fmla="val 16323"/>
            </a:avLst>
          </a:prstGeom>
          <a:gradFill>
            <a:gsLst>
              <a:gs pos="0">
                <a:srgbClr val="00B0F0"/>
              </a:gs>
              <a:gs pos="100000">
                <a:srgbClr val="70D3A0"/>
              </a:gs>
            </a:gsLst>
            <a:lin ang="42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8A0E589-5880-47DF-B2EC-AB5871999C71}"/>
              </a:ext>
            </a:extLst>
          </p:cNvPr>
          <p:cNvSpPr txBox="1"/>
          <p:nvPr/>
        </p:nvSpPr>
        <p:spPr>
          <a:xfrm>
            <a:off x="4771410" y="5233963"/>
            <a:ext cx="1341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43CAE4F-B45B-489C-BB61-63478B56D1BA}"/>
              </a:ext>
            </a:extLst>
          </p:cNvPr>
          <p:cNvSpPr txBox="1"/>
          <p:nvPr/>
        </p:nvSpPr>
        <p:spPr>
          <a:xfrm>
            <a:off x="6062726" y="5269553"/>
            <a:ext cx="26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增加电影时长属性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5A6D9B1-6F59-4477-A83F-BE7A26043993}"/>
              </a:ext>
            </a:extLst>
          </p:cNvPr>
          <p:cNvSpPr txBox="1"/>
          <p:nvPr/>
        </p:nvSpPr>
        <p:spPr>
          <a:xfrm>
            <a:off x="3532174" y="2066731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图嵌入算法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50910A1-ADB4-4B4B-917E-F4D55DAA8BD1}"/>
              </a:ext>
            </a:extLst>
          </p:cNvPr>
          <p:cNvSpPr/>
          <p:nvPr/>
        </p:nvSpPr>
        <p:spPr>
          <a:xfrm>
            <a:off x="8935378" y="1497390"/>
            <a:ext cx="3090802" cy="2473683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B4FB545-E3D0-4F27-896D-BF263CACF491}"/>
              </a:ext>
            </a:extLst>
          </p:cNvPr>
          <p:cNvSpPr txBox="1"/>
          <p:nvPr/>
        </p:nvSpPr>
        <p:spPr>
          <a:xfrm>
            <a:off x="8935376" y="3285191"/>
            <a:ext cx="3090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BERT+LSTM+CRF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62549FC-38FF-4410-91DB-D60905021BE2}"/>
              </a:ext>
            </a:extLst>
          </p:cNvPr>
          <p:cNvSpPr txBox="1"/>
          <p:nvPr/>
        </p:nvSpPr>
        <p:spPr>
          <a:xfrm>
            <a:off x="3532174" y="2503217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硬件与软件优化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DFDADFF-7179-4C7D-B0F6-B024B2CBD790}"/>
              </a:ext>
            </a:extLst>
          </p:cNvPr>
          <p:cNvSpPr txBox="1"/>
          <p:nvPr/>
        </p:nvSpPr>
        <p:spPr>
          <a:xfrm>
            <a:off x="6062726" y="5835373"/>
            <a:ext cx="2640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补充摘要演员性别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E17DA44-ECC9-4F88-8B30-09A3A2E97C08}"/>
              </a:ext>
            </a:extLst>
          </p:cNvPr>
          <p:cNvSpPr txBox="1"/>
          <p:nvPr/>
        </p:nvSpPr>
        <p:spPr>
          <a:xfrm>
            <a:off x="153574" y="2821945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8B95CE5-F058-409D-BBB3-C9B13AB0E8B4}"/>
              </a:ext>
            </a:extLst>
          </p:cNvPr>
          <p:cNvSpPr txBox="1"/>
          <p:nvPr/>
        </p:nvSpPr>
        <p:spPr>
          <a:xfrm>
            <a:off x="117832" y="3829598"/>
            <a:ext cx="155294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ED836C6-F67A-4878-92FC-C251B96ECF42}"/>
              </a:ext>
            </a:extLst>
          </p:cNvPr>
          <p:cNvSpPr txBox="1"/>
          <p:nvPr/>
        </p:nvSpPr>
        <p:spPr>
          <a:xfrm>
            <a:off x="153574" y="5594158"/>
            <a:ext cx="153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4DC2980B-68CD-462D-9F24-EA79BE454752}"/>
              </a:ext>
            </a:extLst>
          </p:cNvPr>
          <p:cNvSpPr/>
          <p:nvPr/>
        </p:nvSpPr>
        <p:spPr>
          <a:xfrm>
            <a:off x="1861966" y="3640745"/>
            <a:ext cx="1498823" cy="1061850"/>
          </a:xfrm>
          <a:prstGeom prst="roundRect">
            <a:avLst>
              <a:gd name="adj" fmla="val 16323"/>
            </a:avLst>
          </a:prstGeom>
          <a:gradFill>
            <a:gsLst>
              <a:gs pos="100000">
                <a:srgbClr val="70D3F7">
                  <a:alpha val="42000"/>
                </a:srgbClr>
              </a:gs>
              <a:gs pos="0">
                <a:srgbClr val="70D3A0">
                  <a:alpha val="70000"/>
                </a:srgbClr>
              </a:gs>
            </a:gsLst>
            <a:lin ang="8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8" name="图形 87">
            <a:extLst>
              <a:ext uri="{FF2B5EF4-FFF2-40B4-BE49-F238E27FC236}">
                <a16:creationId xmlns:a16="http://schemas.microsoft.com/office/drawing/2014/main" id="{70682DBB-9352-4FE7-A5C4-5BAF0945B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9786" y="3624995"/>
            <a:ext cx="1044815" cy="1044815"/>
          </a:xfrm>
          <a:prstGeom prst="rect">
            <a:avLst/>
          </a:prstGeom>
        </p:spPr>
      </p:pic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FFA6834-DF4D-45A0-8144-6D0149316D74}"/>
              </a:ext>
            </a:extLst>
          </p:cNvPr>
          <p:cNvSpPr/>
          <p:nvPr/>
        </p:nvSpPr>
        <p:spPr>
          <a:xfrm>
            <a:off x="6898521" y="1477787"/>
            <a:ext cx="1877726" cy="3224807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42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32AB84A-2402-4738-A0F8-9122495B8DD6}"/>
              </a:ext>
            </a:extLst>
          </p:cNvPr>
          <p:cNvSpPr txBox="1"/>
          <p:nvPr/>
        </p:nvSpPr>
        <p:spPr>
          <a:xfrm>
            <a:off x="6897094" y="2396725"/>
            <a:ext cx="187915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电影海报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风格嵌入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9945A2E-3359-46B6-A52F-60357726AC24}"/>
              </a:ext>
            </a:extLst>
          </p:cNvPr>
          <p:cNvSpPr txBox="1"/>
          <p:nvPr/>
        </p:nvSpPr>
        <p:spPr>
          <a:xfrm>
            <a:off x="6898520" y="3808106"/>
            <a:ext cx="18777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67223D1-EEDA-44AD-A877-851440F554EC}"/>
              </a:ext>
            </a:extLst>
          </p:cNvPr>
          <p:cNvSpPr txBox="1"/>
          <p:nvPr/>
        </p:nvSpPr>
        <p:spPr>
          <a:xfrm>
            <a:off x="6910774" y="1649589"/>
            <a:ext cx="1865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效果不好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4EDC6DC1-8007-475E-92C1-49728CAC7E6B}"/>
              </a:ext>
            </a:extLst>
          </p:cNvPr>
          <p:cNvSpPr/>
          <p:nvPr/>
        </p:nvSpPr>
        <p:spPr>
          <a:xfrm>
            <a:off x="8935378" y="4113458"/>
            <a:ext cx="3090802" cy="2473683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9177241-5379-4528-9681-D1947C44AB5E}"/>
              </a:ext>
            </a:extLst>
          </p:cNvPr>
          <p:cNvSpPr txBox="1"/>
          <p:nvPr/>
        </p:nvSpPr>
        <p:spPr>
          <a:xfrm>
            <a:off x="8935376" y="5784395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6942AA6-300F-4BC7-86DF-72BB24E15FDD}"/>
              </a:ext>
            </a:extLst>
          </p:cNvPr>
          <p:cNvSpPr txBox="1"/>
          <p:nvPr/>
        </p:nvSpPr>
        <p:spPr>
          <a:xfrm>
            <a:off x="8935376" y="5125203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电影摘要嵌入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FC5966D0-B9E4-4D31-BB52-531AECE914B4}"/>
              </a:ext>
            </a:extLst>
          </p:cNvPr>
          <p:cNvSpPr txBox="1"/>
          <p:nvPr/>
        </p:nvSpPr>
        <p:spPr>
          <a:xfrm>
            <a:off x="8935376" y="2607642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电影名称识别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86491E5F-0241-428F-A66A-BAA2287071BA}"/>
              </a:ext>
            </a:extLst>
          </p:cNvPr>
          <p:cNvSpPr txBox="1"/>
          <p:nvPr/>
        </p:nvSpPr>
        <p:spPr>
          <a:xfrm>
            <a:off x="8935376" y="1517194"/>
            <a:ext cx="30908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无法识别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多组名称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1EFA732-65F2-4675-B80B-F614B956A0C0}"/>
              </a:ext>
            </a:extLst>
          </p:cNvPr>
          <p:cNvSpPr txBox="1"/>
          <p:nvPr/>
        </p:nvSpPr>
        <p:spPr>
          <a:xfrm>
            <a:off x="8935376" y="4466011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73CE855C-7809-4F8A-A2DE-E036CDF84B40}"/>
              </a:ext>
            </a:extLst>
          </p:cNvPr>
          <p:cNvSpPr/>
          <p:nvPr/>
        </p:nvSpPr>
        <p:spPr>
          <a:xfrm>
            <a:off x="1809880" y="4856630"/>
            <a:ext cx="2802398" cy="1749176"/>
          </a:xfrm>
          <a:prstGeom prst="roundRect">
            <a:avLst>
              <a:gd name="adj" fmla="val 14289"/>
            </a:avLst>
          </a:prstGeom>
          <a:gradFill>
            <a:gsLst>
              <a:gs pos="0">
                <a:srgbClr val="70D3F7"/>
              </a:gs>
              <a:gs pos="100000">
                <a:srgbClr val="70D3A0"/>
              </a:gs>
            </a:gsLst>
            <a:lin ang="54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A6CB6BF-195C-4174-9773-0AB710AE7EFA}"/>
              </a:ext>
            </a:extLst>
          </p:cNvPr>
          <p:cNvSpPr txBox="1"/>
          <p:nvPr/>
        </p:nvSpPr>
        <p:spPr>
          <a:xfrm>
            <a:off x="1935269" y="4885593"/>
            <a:ext cx="255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8A2FAEF-C79B-4062-A0F9-F09988E5C102}"/>
              </a:ext>
            </a:extLst>
          </p:cNvPr>
          <p:cNvSpPr txBox="1"/>
          <p:nvPr/>
        </p:nvSpPr>
        <p:spPr>
          <a:xfrm>
            <a:off x="3532174" y="1635099"/>
            <a:ext cx="320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80EFAC0-C9A0-4081-96C2-50C573317A24}"/>
              </a:ext>
            </a:extLst>
          </p:cNvPr>
          <p:cNvSpPr txBox="1"/>
          <p:nvPr/>
        </p:nvSpPr>
        <p:spPr>
          <a:xfrm>
            <a:off x="1809880" y="5731218"/>
            <a:ext cx="2802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用户体验极佳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前后端完全分离</a:t>
            </a:r>
          </a:p>
        </p:txBody>
      </p:sp>
    </p:spTree>
    <p:extLst>
      <p:ext uri="{BB962C8B-B14F-4D97-AF65-F5344CB8AC3E}">
        <p14:creationId xmlns:p14="http://schemas.microsoft.com/office/powerpoint/2010/main" val="97997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6F789392-F03C-4B57-B277-2D0298F62B3A}"/>
              </a:ext>
            </a:extLst>
          </p:cNvPr>
          <p:cNvGrpSpPr/>
          <p:nvPr/>
        </p:nvGrpSpPr>
        <p:grpSpPr>
          <a:xfrm>
            <a:off x="8975353" y="2843781"/>
            <a:ext cx="953742" cy="806116"/>
            <a:chOff x="5418001" y="4723132"/>
            <a:chExt cx="953742" cy="806116"/>
          </a:xfrm>
        </p:grpSpPr>
        <p:sp>
          <p:nvSpPr>
            <p:cNvPr id="77" name="圆柱体 76">
              <a:extLst>
                <a:ext uri="{FF2B5EF4-FFF2-40B4-BE49-F238E27FC236}">
                  <a16:creationId xmlns:a16="http://schemas.microsoft.com/office/drawing/2014/main" id="{98AF146A-3376-4642-A03E-F0771B4EC4A6}"/>
                </a:ext>
              </a:extLst>
            </p:cNvPr>
            <p:cNvSpPr/>
            <p:nvPr/>
          </p:nvSpPr>
          <p:spPr>
            <a:xfrm>
              <a:off x="5570153" y="4723132"/>
              <a:ext cx="649438" cy="80611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FBC5CD7-3E8D-44D2-B95D-DDA6C94F428B}"/>
                </a:ext>
              </a:extLst>
            </p:cNvPr>
            <p:cNvSpPr txBox="1"/>
            <p:nvPr/>
          </p:nvSpPr>
          <p:spPr>
            <a:xfrm>
              <a:off x="5418001" y="4891595"/>
              <a:ext cx="9537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电影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8290560" y="210066"/>
            <a:ext cx="3911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整体交互框架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CF7286D-A62B-479D-BBE8-B64B8BF8766D}"/>
              </a:ext>
            </a:extLst>
          </p:cNvPr>
          <p:cNvSpPr/>
          <p:nvPr/>
        </p:nvSpPr>
        <p:spPr>
          <a:xfrm rot="16200000" flipH="1">
            <a:off x="9025303" y="2308052"/>
            <a:ext cx="882713" cy="51136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767806F-5EB5-466B-B8E5-08529552364F}"/>
              </a:ext>
            </a:extLst>
          </p:cNvPr>
          <p:cNvGrpSpPr/>
          <p:nvPr/>
        </p:nvGrpSpPr>
        <p:grpSpPr>
          <a:xfrm>
            <a:off x="8975353" y="1448435"/>
            <a:ext cx="992887" cy="992887"/>
            <a:chOff x="2991107" y="3647438"/>
            <a:chExt cx="1418619" cy="1418619"/>
          </a:xfrm>
          <a:effectLst>
            <a:outerShdw blurRad="546100" dist="38100" dir="2700000" algn="tl" rotWithShape="0">
              <a:prstClr val="black">
                <a:alpha val="17000"/>
              </a:prstClr>
            </a:outerShdw>
          </a:effectLst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F738AAA-4633-4B30-BD01-7F0CD61CB318}"/>
                </a:ext>
              </a:extLst>
            </p:cNvPr>
            <p:cNvSpPr/>
            <p:nvPr/>
          </p:nvSpPr>
          <p:spPr>
            <a:xfrm>
              <a:off x="2991107" y="3647438"/>
              <a:ext cx="1418619" cy="1418619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CDEEF7-0380-492F-B773-7655D943E4CD}"/>
                </a:ext>
              </a:extLst>
            </p:cNvPr>
            <p:cNvSpPr txBox="1"/>
            <p:nvPr/>
          </p:nvSpPr>
          <p:spPr>
            <a:xfrm>
              <a:off x="3101033" y="3880027"/>
              <a:ext cx="1198767" cy="1011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</a:t>
              </a: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8762B6D-A8F0-4E6F-81E4-6447F5179541}"/>
              </a:ext>
            </a:extLst>
          </p:cNvPr>
          <p:cNvSpPr/>
          <p:nvPr/>
        </p:nvSpPr>
        <p:spPr>
          <a:xfrm rot="10800000" flipH="1">
            <a:off x="4452998" y="1744270"/>
            <a:ext cx="4681043" cy="51136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D5E84AF-095B-4DC6-B08D-B9C48256CEE6}"/>
              </a:ext>
            </a:extLst>
          </p:cNvPr>
          <p:cNvGrpSpPr/>
          <p:nvPr/>
        </p:nvGrpSpPr>
        <p:grpSpPr>
          <a:xfrm>
            <a:off x="4019710" y="1735667"/>
            <a:ext cx="511365" cy="511365"/>
            <a:chOff x="1978572" y="2684427"/>
            <a:chExt cx="511365" cy="511365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A245A4D-D819-4510-9B6E-E11F3CF2A47B}"/>
                </a:ext>
              </a:extLst>
            </p:cNvPr>
            <p:cNvSpPr/>
            <p:nvPr/>
          </p:nvSpPr>
          <p:spPr>
            <a:xfrm>
              <a:off x="1978572" y="2684427"/>
              <a:ext cx="511365" cy="511365"/>
            </a:xfrm>
            <a:prstGeom prst="ellipse">
              <a:avLst/>
            </a:prstGeom>
            <a:solidFill>
              <a:srgbClr val="429BCF"/>
            </a:solidFill>
            <a:ln w="190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29BCF"/>
                </a:solidFill>
              </a:endParaRPr>
            </a:p>
          </p:txBody>
        </p:sp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52618DE5-2E92-482E-AAD2-A0B378CF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12237" y="2718092"/>
              <a:ext cx="444033" cy="444033"/>
            </a:xfrm>
            <a:prstGeom prst="rect">
              <a:avLst/>
            </a:prstGeom>
          </p:spPr>
        </p:pic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FC14B10-40FC-4D95-A467-BB2F866F6950}"/>
              </a:ext>
            </a:extLst>
          </p:cNvPr>
          <p:cNvSpPr/>
          <p:nvPr/>
        </p:nvSpPr>
        <p:spPr>
          <a:xfrm rot="5400000" flipH="1">
            <a:off x="3862846" y="2354759"/>
            <a:ext cx="806899" cy="51136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CE6774D-9574-4821-AECB-0F78D657C3B4}"/>
              </a:ext>
            </a:extLst>
          </p:cNvPr>
          <p:cNvGrpSpPr/>
          <p:nvPr/>
        </p:nvGrpSpPr>
        <p:grpSpPr>
          <a:xfrm>
            <a:off x="3025230" y="5692126"/>
            <a:ext cx="511365" cy="511365"/>
            <a:chOff x="5621460" y="5136496"/>
            <a:chExt cx="511365" cy="51136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9C37E99-279E-4A37-8FA0-64C8742509F3}"/>
                </a:ext>
              </a:extLst>
            </p:cNvPr>
            <p:cNvSpPr/>
            <p:nvPr/>
          </p:nvSpPr>
          <p:spPr>
            <a:xfrm>
              <a:off x="5621460" y="5136496"/>
              <a:ext cx="511365" cy="511365"/>
            </a:xfrm>
            <a:prstGeom prst="ellipse">
              <a:avLst/>
            </a:prstGeom>
            <a:solidFill>
              <a:srgbClr val="429BCF"/>
            </a:solidFill>
            <a:ln w="190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29BCF"/>
                </a:solidFill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CB058570-2479-4A33-B2E1-FC2EEE62F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87977" y="5196547"/>
              <a:ext cx="377193" cy="377193"/>
            </a:xfrm>
            <a:prstGeom prst="rect">
              <a:avLst/>
            </a:prstGeom>
          </p:spPr>
        </p:pic>
      </p:grp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AAF4BB7-34EA-488C-8530-6FD85536A896}"/>
              </a:ext>
            </a:extLst>
          </p:cNvPr>
          <p:cNvSpPr/>
          <p:nvPr/>
        </p:nvSpPr>
        <p:spPr>
          <a:xfrm rot="16200000" flipH="1">
            <a:off x="2862190" y="5045358"/>
            <a:ext cx="803513" cy="54696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80BD509-77F5-4B12-891C-CB24153C1088}"/>
              </a:ext>
            </a:extLst>
          </p:cNvPr>
          <p:cNvGrpSpPr/>
          <p:nvPr/>
        </p:nvGrpSpPr>
        <p:grpSpPr>
          <a:xfrm>
            <a:off x="3025230" y="4444221"/>
            <a:ext cx="511365" cy="511365"/>
            <a:chOff x="560008" y="4954480"/>
            <a:chExt cx="1426031" cy="1426031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BC996BA-F72C-4EDC-A6D8-1734F920EDDC}"/>
                </a:ext>
              </a:extLst>
            </p:cNvPr>
            <p:cNvSpPr/>
            <p:nvPr/>
          </p:nvSpPr>
          <p:spPr>
            <a:xfrm>
              <a:off x="560008" y="4954480"/>
              <a:ext cx="1426031" cy="1426031"/>
            </a:xfrm>
            <a:prstGeom prst="ellipse">
              <a:avLst/>
            </a:prstGeom>
            <a:solidFill>
              <a:srgbClr val="429BCF"/>
            </a:solidFill>
            <a:ln w="190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29BCF"/>
                </a:solidFill>
              </a:endParaRPr>
            </a:p>
          </p:txBody>
        </p:sp>
        <p:pic>
          <p:nvPicPr>
            <p:cNvPr id="60" name="图形 59">
              <a:extLst>
                <a:ext uri="{FF2B5EF4-FFF2-40B4-BE49-F238E27FC236}">
                  <a16:creationId xmlns:a16="http://schemas.microsoft.com/office/drawing/2014/main" id="{48B4D210-8797-490C-8899-F80F446B9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2031" y="5147954"/>
              <a:ext cx="1001984" cy="1001984"/>
            </a:xfrm>
            <a:prstGeom prst="rect">
              <a:avLst/>
            </a:prstGeom>
          </p:spPr>
        </p:pic>
      </p:grpSp>
      <p:sp>
        <p:nvSpPr>
          <p:cNvPr id="62" name="箭头: 右 61">
            <a:extLst>
              <a:ext uri="{FF2B5EF4-FFF2-40B4-BE49-F238E27FC236}">
                <a16:creationId xmlns:a16="http://schemas.microsoft.com/office/drawing/2014/main" id="{357E6536-5499-4E2D-AB2F-F94FAAEC415E}"/>
              </a:ext>
            </a:extLst>
          </p:cNvPr>
          <p:cNvSpPr/>
          <p:nvPr/>
        </p:nvSpPr>
        <p:spPr>
          <a:xfrm rot="18900000" flipH="1">
            <a:off x="3245815" y="4016507"/>
            <a:ext cx="806899" cy="51136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DAB321D-E8F1-45C2-BAC0-B975FE1765AC}"/>
              </a:ext>
            </a:extLst>
          </p:cNvPr>
          <p:cNvGrpSpPr/>
          <p:nvPr/>
        </p:nvGrpSpPr>
        <p:grpSpPr>
          <a:xfrm>
            <a:off x="3711967" y="3005091"/>
            <a:ext cx="989617" cy="989617"/>
            <a:chOff x="5371204" y="2537460"/>
            <a:chExt cx="1783080" cy="17830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A77526A-4148-4045-8875-B64C6326C922}"/>
                </a:ext>
              </a:extLst>
            </p:cNvPr>
            <p:cNvSpPr/>
            <p:nvPr/>
          </p:nvSpPr>
          <p:spPr>
            <a:xfrm>
              <a:off x="5371204" y="2537460"/>
              <a:ext cx="1783080" cy="1783080"/>
            </a:xfrm>
            <a:prstGeom prst="ellipse">
              <a:avLst/>
            </a:prstGeom>
            <a:solidFill>
              <a:srgbClr val="429BCF"/>
            </a:solidFill>
            <a:ln w="571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16F24CA-2BAB-42BB-8CA1-34BEBF0A67B2}"/>
                </a:ext>
              </a:extLst>
            </p:cNvPr>
            <p:cNvSpPr txBox="1"/>
            <p:nvPr/>
          </p:nvSpPr>
          <p:spPr>
            <a:xfrm>
              <a:off x="5652359" y="3124650"/>
              <a:ext cx="1211239" cy="66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</a:t>
              </a:r>
            </a:p>
          </p:txBody>
        </p:sp>
      </p:grpSp>
      <p:sp>
        <p:nvSpPr>
          <p:cNvPr id="66" name="箭头: 右 65">
            <a:extLst>
              <a:ext uri="{FF2B5EF4-FFF2-40B4-BE49-F238E27FC236}">
                <a16:creationId xmlns:a16="http://schemas.microsoft.com/office/drawing/2014/main" id="{72B21372-AEB2-41E5-9F9F-0C4F993CC560}"/>
              </a:ext>
            </a:extLst>
          </p:cNvPr>
          <p:cNvSpPr/>
          <p:nvPr/>
        </p:nvSpPr>
        <p:spPr>
          <a:xfrm rot="1800000" flipH="1">
            <a:off x="4490233" y="3692892"/>
            <a:ext cx="806120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6BDCA46-4A88-4456-B5AD-E21A47B8A8F3}"/>
              </a:ext>
            </a:extLst>
          </p:cNvPr>
          <p:cNvGrpSpPr/>
          <p:nvPr/>
        </p:nvGrpSpPr>
        <p:grpSpPr>
          <a:xfrm>
            <a:off x="5074374" y="3911326"/>
            <a:ext cx="989617" cy="989617"/>
            <a:chOff x="5371204" y="2537460"/>
            <a:chExt cx="1783080" cy="1783080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437A4C-A824-49F6-90D7-A2E772165759}"/>
                </a:ext>
              </a:extLst>
            </p:cNvPr>
            <p:cNvSpPr/>
            <p:nvPr/>
          </p:nvSpPr>
          <p:spPr>
            <a:xfrm>
              <a:off x="5371204" y="2537460"/>
              <a:ext cx="1783080" cy="1783080"/>
            </a:xfrm>
            <a:prstGeom prst="ellipse">
              <a:avLst/>
            </a:prstGeom>
            <a:solidFill>
              <a:srgbClr val="FDEECD"/>
            </a:solidFill>
            <a:ln w="571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F6D2115-C7C8-4A95-AE3B-EBF5031EDDBD}"/>
                </a:ext>
              </a:extLst>
            </p:cNvPr>
            <p:cNvSpPr txBox="1"/>
            <p:nvPr/>
          </p:nvSpPr>
          <p:spPr>
            <a:xfrm>
              <a:off x="5652359" y="2846722"/>
              <a:ext cx="1211239" cy="1164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9AB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推荐列表</a:t>
              </a:r>
            </a:p>
          </p:txBody>
        </p:sp>
      </p:grpSp>
      <p:sp>
        <p:nvSpPr>
          <p:cNvPr id="70" name="箭头: 右 69">
            <a:extLst>
              <a:ext uri="{FF2B5EF4-FFF2-40B4-BE49-F238E27FC236}">
                <a16:creationId xmlns:a16="http://schemas.microsoft.com/office/drawing/2014/main" id="{52ACB846-B449-4E26-968B-25D3189A5F15}"/>
              </a:ext>
            </a:extLst>
          </p:cNvPr>
          <p:cNvSpPr/>
          <p:nvPr/>
        </p:nvSpPr>
        <p:spPr>
          <a:xfrm flipH="1">
            <a:off x="5849660" y="4199811"/>
            <a:ext cx="1939156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7491A66-AC3F-4351-80BA-75D5E9F3CB58}"/>
              </a:ext>
            </a:extLst>
          </p:cNvPr>
          <p:cNvGrpSpPr/>
          <p:nvPr/>
        </p:nvGrpSpPr>
        <p:grpSpPr>
          <a:xfrm>
            <a:off x="7711879" y="3927490"/>
            <a:ext cx="992887" cy="992887"/>
            <a:chOff x="2991107" y="3647438"/>
            <a:chExt cx="1418619" cy="1418619"/>
          </a:xfrm>
          <a:effectLst>
            <a:outerShdw blurRad="546100" dist="38100" dir="2700000" algn="tl" rotWithShape="0">
              <a:prstClr val="black">
                <a:alpha val="17000"/>
              </a:prstClr>
            </a:outerShdw>
          </a:effectLst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300390A-9C29-40F4-BB81-7E8103EE7A73}"/>
                </a:ext>
              </a:extLst>
            </p:cNvPr>
            <p:cNvSpPr/>
            <p:nvPr/>
          </p:nvSpPr>
          <p:spPr>
            <a:xfrm>
              <a:off x="2991107" y="3647438"/>
              <a:ext cx="1418619" cy="1418619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E4D2937-2708-446D-B193-DD9F74D4C2ED}"/>
                </a:ext>
              </a:extLst>
            </p:cNvPr>
            <p:cNvSpPr txBox="1"/>
            <p:nvPr/>
          </p:nvSpPr>
          <p:spPr>
            <a:xfrm>
              <a:off x="3101033" y="3880027"/>
              <a:ext cx="1198767" cy="1011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sp>
        <p:nvSpPr>
          <p:cNvPr id="74" name="箭头: 右 73">
            <a:extLst>
              <a:ext uri="{FF2B5EF4-FFF2-40B4-BE49-F238E27FC236}">
                <a16:creationId xmlns:a16="http://schemas.microsoft.com/office/drawing/2014/main" id="{A233B3DD-32BA-4B4E-96ED-6DCA5F8896AD}"/>
              </a:ext>
            </a:extLst>
          </p:cNvPr>
          <p:cNvSpPr/>
          <p:nvPr/>
        </p:nvSpPr>
        <p:spPr>
          <a:xfrm rot="10800000" flipH="1">
            <a:off x="2211689" y="3199746"/>
            <a:ext cx="1493183" cy="51136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右 86">
            <a:extLst>
              <a:ext uri="{FF2B5EF4-FFF2-40B4-BE49-F238E27FC236}">
                <a16:creationId xmlns:a16="http://schemas.microsoft.com/office/drawing/2014/main" id="{32E1267A-8472-4983-853A-92578E7BF0F4}"/>
              </a:ext>
            </a:extLst>
          </p:cNvPr>
          <p:cNvSpPr/>
          <p:nvPr/>
        </p:nvSpPr>
        <p:spPr>
          <a:xfrm rot="5400000" flipH="1">
            <a:off x="7792888" y="4959001"/>
            <a:ext cx="806120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83DE692-7550-4D34-94A1-74927D3F8ED6}"/>
              </a:ext>
            </a:extLst>
          </p:cNvPr>
          <p:cNvGrpSpPr/>
          <p:nvPr/>
        </p:nvGrpSpPr>
        <p:grpSpPr>
          <a:xfrm>
            <a:off x="7710588" y="5589331"/>
            <a:ext cx="953742" cy="806116"/>
            <a:chOff x="5418001" y="4723132"/>
            <a:chExt cx="953742" cy="806116"/>
          </a:xfrm>
        </p:grpSpPr>
        <p:sp>
          <p:nvSpPr>
            <p:cNvPr id="89" name="圆柱体 88">
              <a:extLst>
                <a:ext uri="{FF2B5EF4-FFF2-40B4-BE49-F238E27FC236}">
                  <a16:creationId xmlns:a16="http://schemas.microsoft.com/office/drawing/2014/main" id="{007B4601-1914-48DB-8ACC-A08AF5332A04}"/>
                </a:ext>
              </a:extLst>
            </p:cNvPr>
            <p:cNvSpPr/>
            <p:nvPr/>
          </p:nvSpPr>
          <p:spPr>
            <a:xfrm>
              <a:off x="5570153" y="4723132"/>
              <a:ext cx="649438" cy="80611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BF05EEF-EC45-4491-B510-CD8948FF7D53}"/>
                </a:ext>
              </a:extLst>
            </p:cNvPr>
            <p:cNvSpPr txBox="1"/>
            <p:nvPr/>
          </p:nvSpPr>
          <p:spPr>
            <a:xfrm>
              <a:off x="5418001" y="4891595"/>
              <a:ext cx="95374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</p:txBody>
        </p:sp>
      </p:grpSp>
      <p:sp>
        <p:nvSpPr>
          <p:cNvPr id="91" name="箭头: 右 90">
            <a:extLst>
              <a:ext uri="{FF2B5EF4-FFF2-40B4-BE49-F238E27FC236}">
                <a16:creationId xmlns:a16="http://schemas.microsoft.com/office/drawing/2014/main" id="{5BEED229-FEEE-40F5-A18D-18C2459E92C4}"/>
              </a:ext>
            </a:extLst>
          </p:cNvPr>
          <p:cNvSpPr/>
          <p:nvPr/>
        </p:nvSpPr>
        <p:spPr>
          <a:xfrm rot="10800000" flipH="1">
            <a:off x="3571362" y="5707675"/>
            <a:ext cx="4368903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60FC84E-8BDB-45D3-88BF-BAD1D8A47B84}"/>
              </a:ext>
            </a:extLst>
          </p:cNvPr>
          <p:cNvGrpSpPr/>
          <p:nvPr/>
        </p:nvGrpSpPr>
        <p:grpSpPr>
          <a:xfrm>
            <a:off x="1607327" y="2984959"/>
            <a:ext cx="989617" cy="989617"/>
            <a:chOff x="5371204" y="2537460"/>
            <a:chExt cx="1783080" cy="178308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A09281E3-1C1B-4ECF-AE23-2EE655DEE190}"/>
                </a:ext>
              </a:extLst>
            </p:cNvPr>
            <p:cNvSpPr/>
            <p:nvPr/>
          </p:nvSpPr>
          <p:spPr>
            <a:xfrm>
              <a:off x="5371204" y="2537460"/>
              <a:ext cx="1783080" cy="1783080"/>
            </a:xfrm>
            <a:prstGeom prst="ellipse">
              <a:avLst/>
            </a:prstGeom>
            <a:solidFill>
              <a:srgbClr val="429BCF"/>
            </a:solidFill>
            <a:ln w="571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A2B1AFBD-F35A-44BA-A7F7-B4E0DC2462AB}"/>
                </a:ext>
              </a:extLst>
            </p:cNvPr>
            <p:cNvSpPr txBox="1"/>
            <p:nvPr/>
          </p:nvSpPr>
          <p:spPr>
            <a:xfrm>
              <a:off x="5652359" y="3124650"/>
              <a:ext cx="1211239" cy="665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96" name="箭头: 右 95">
            <a:extLst>
              <a:ext uri="{FF2B5EF4-FFF2-40B4-BE49-F238E27FC236}">
                <a16:creationId xmlns:a16="http://schemas.microsoft.com/office/drawing/2014/main" id="{FCCCF339-D519-414B-9ABC-4394B5950747}"/>
              </a:ext>
            </a:extLst>
          </p:cNvPr>
          <p:cNvSpPr/>
          <p:nvPr/>
        </p:nvSpPr>
        <p:spPr>
          <a:xfrm rot="20764870" flipH="1">
            <a:off x="5706285" y="3387334"/>
            <a:ext cx="3478460" cy="51136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4CC5B254-701E-4EFE-AF8B-0BB82025D797}"/>
              </a:ext>
            </a:extLst>
          </p:cNvPr>
          <p:cNvSpPr/>
          <p:nvPr/>
        </p:nvSpPr>
        <p:spPr>
          <a:xfrm flipH="1">
            <a:off x="8592463" y="4052386"/>
            <a:ext cx="806120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417C59D3-D535-4627-B231-6C6399FCBFA5}"/>
              </a:ext>
            </a:extLst>
          </p:cNvPr>
          <p:cNvSpPr/>
          <p:nvPr/>
        </p:nvSpPr>
        <p:spPr>
          <a:xfrm rot="10800000" flipH="1">
            <a:off x="8642568" y="4384336"/>
            <a:ext cx="806120" cy="511364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5C049C87-37CB-4CD9-90D5-F569562E5C8E}"/>
              </a:ext>
            </a:extLst>
          </p:cNvPr>
          <p:cNvGrpSpPr/>
          <p:nvPr/>
        </p:nvGrpSpPr>
        <p:grpSpPr>
          <a:xfrm>
            <a:off x="9348129" y="3967856"/>
            <a:ext cx="989617" cy="989617"/>
            <a:chOff x="5371204" y="2537460"/>
            <a:chExt cx="1783080" cy="178308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2F2BFF03-D993-47A6-8185-D016F0EF2A5E}"/>
                </a:ext>
              </a:extLst>
            </p:cNvPr>
            <p:cNvSpPr/>
            <p:nvPr/>
          </p:nvSpPr>
          <p:spPr>
            <a:xfrm>
              <a:off x="5371204" y="2537460"/>
              <a:ext cx="1783080" cy="1783080"/>
            </a:xfrm>
            <a:prstGeom prst="ellipse">
              <a:avLst/>
            </a:prstGeom>
            <a:solidFill>
              <a:srgbClr val="FDEECD"/>
            </a:solidFill>
            <a:ln w="57150">
              <a:solidFill>
                <a:schemeClr val="bg1"/>
              </a:solidFill>
            </a:ln>
            <a:effectLst>
              <a:outerShdw blurRad="495300" dist="38100" dir="2700000" sx="94000" sy="94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E11364F-1AB3-43BB-8D43-56313DB639CE}"/>
                </a:ext>
              </a:extLst>
            </p:cNvPr>
            <p:cNvSpPr txBox="1"/>
            <p:nvPr/>
          </p:nvSpPr>
          <p:spPr>
            <a:xfrm>
              <a:off x="5657123" y="2844119"/>
              <a:ext cx="1211239" cy="1164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9AB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endParaRPr lang="en-US" altLang="zh-CN" b="1" dirty="0">
                <a:solidFill>
                  <a:srgbClr val="F9AB1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rgbClr val="F9AB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</a:t>
              </a: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6D888DE5-21E9-4FB4-B65C-CEA1B7A6C423}"/>
              </a:ext>
            </a:extLst>
          </p:cNvPr>
          <p:cNvSpPr txBox="1"/>
          <p:nvPr/>
        </p:nvSpPr>
        <p:spPr>
          <a:xfrm>
            <a:off x="2262247" y="4425811"/>
            <a:ext cx="672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9A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单击观看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AFD110-EC7C-4F79-8318-0A2CB4B80D94}"/>
              </a:ext>
            </a:extLst>
          </p:cNvPr>
          <p:cNvSpPr txBox="1"/>
          <p:nvPr/>
        </p:nvSpPr>
        <p:spPr>
          <a:xfrm>
            <a:off x="2260822" y="5817208"/>
            <a:ext cx="672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9A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83104B7-3F1E-4C5B-B955-1694533DC572}"/>
              </a:ext>
            </a:extLst>
          </p:cNvPr>
          <p:cNvSpPr txBox="1"/>
          <p:nvPr/>
        </p:nvSpPr>
        <p:spPr>
          <a:xfrm>
            <a:off x="4837934" y="5503575"/>
            <a:ext cx="1852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9A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更新用户向量</a:t>
            </a:r>
          </a:p>
        </p:txBody>
      </p:sp>
    </p:spTree>
    <p:extLst>
      <p:ext uri="{BB962C8B-B14F-4D97-AF65-F5344CB8AC3E}">
        <p14:creationId xmlns:p14="http://schemas.microsoft.com/office/powerpoint/2010/main" val="6657025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文本框 131">
            <a:extLst>
              <a:ext uri="{FF2B5EF4-FFF2-40B4-BE49-F238E27FC236}">
                <a16:creationId xmlns:a16="http://schemas.microsoft.com/office/drawing/2014/main" id="{DB3FAB4D-797D-498F-9919-377DE8EE8186}"/>
              </a:ext>
            </a:extLst>
          </p:cNvPr>
          <p:cNvSpPr txBox="1"/>
          <p:nvPr/>
        </p:nvSpPr>
        <p:spPr>
          <a:xfrm>
            <a:off x="9489157" y="4379682"/>
            <a:ext cx="19797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7711531" y="210066"/>
            <a:ext cx="4490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前后端传输框架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76351C5-32DD-4531-B05E-CF5C04C0D35B}"/>
              </a:ext>
            </a:extLst>
          </p:cNvPr>
          <p:cNvSpPr txBox="1"/>
          <p:nvPr/>
        </p:nvSpPr>
        <p:spPr>
          <a:xfrm>
            <a:off x="1357441" y="3488995"/>
            <a:ext cx="1326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D5236FE-F8CA-4816-8353-9E2A78D4B0BD}"/>
              </a:ext>
            </a:extLst>
          </p:cNvPr>
          <p:cNvSpPr txBox="1"/>
          <p:nvPr/>
        </p:nvSpPr>
        <p:spPr>
          <a:xfrm>
            <a:off x="1376807" y="5705833"/>
            <a:ext cx="1326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3B81EA5-0A8B-4A3C-A271-AEFD0F774F2E}"/>
              </a:ext>
            </a:extLst>
          </p:cNvPr>
          <p:cNvSpPr txBox="1"/>
          <p:nvPr/>
        </p:nvSpPr>
        <p:spPr>
          <a:xfrm>
            <a:off x="3159444" y="4563569"/>
            <a:ext cx="1771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B3C9D38-436E-41E1-9F88-E437506FF22F}"/>
              </a:ext>
            </a:extLst>
          </p:cNvPr>
          <p:cNvSpPr txBox="1"/>
          <p:nvPr/>
        </p:nvSpPr>
        <p:spPr>
          <a:xfrm>
            <a:off x="5939945" y="4589148"/>
            <a:ext cx="1771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949A1BE-A42A-4353-BAE4-054C6DF38F3E}"/>
              </a:ext>
            </a:extLst>
          </p:cNvPr>
          <p:cNvSpPr txBox="1"/>
          <p:nvPr/>
        </p:nvSpPr>
        <p:spPr>
          <a:xfrm>
            <a:off x="9556130" y="2537733"/>
            <a:ext cx="1771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RASA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24223DA-9D39-419E-8F89-30CDE41E19A9}"/>
              </a:ext>
            </a:extLst>
          </p:cNvPr>
          <p:cNvSpPr txBox="1"/>
          <p:nvPr/>
        </p:nvSpPr>
        <p:spPr>
          <a:xfrm>
            <a:off x="9556130" y="6322173"/>
            <a:ext cx="1771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7C2D8064-C3CB-4D0F-B9EB-ECDA2D599D30}"/>
              </a:ext>
            </a:extLst>
          </p:cNvPr>
          <p:cNvSpPr/>
          <p:nvPr/>
        </p:nvSpPr>
        <p:spPr>
          <a:xfrm>
            <a:off x="5948045" y="2898109"/>
            <a:ext cx="1725418" cy="172541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3429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B77BDC6D-8317-42B1-AD4A-7EBD32074AA5}"/>
              </a:ext>
            </a:extLst>
          </p:cNvPr>
          <p:cNvSpPr/>
          <p:nvPr/>
        </p:nvSpPr>
        <p:spPr>
          <a:xfrm>
            <a:off x="3128420" y="2872077"/>
            <a:ext cx="1725418" cy="172541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3429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2A74FD0-6BD1-4B00-BD38-933241ACC200}"/>
              </a:ext>
            </a:extLst>
          </p:cNvPr>
          <p:cNvGrpSpPr/>
          <p:nvPr/>
        </p:nvGrpSpPr>
        <p:grpSpPr>
          <a:xfrm>
            <a:off x="6076474" y="3209121"/>
            <a:ext cx="1468940" cy="1170561"/>
            <a:chOff x="9128763" y="2886202"/>
            <a:chExt cx="1845706" cy="1470796"/>
          </a:xfrm>
          <a:solidFill>
            <a:srgbClr val="00B050"/>
          </a:solidFill>
        </p:grpSpPr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55D6107-13A2-454E-8EBC-723F2071417E}"/>
                </a:ext>
              </a:extLst>
            </p:cNvPr>
            <p:cNvSpPr/>
            <p:nvPr/>
          </p:nvSpPr>
          <p:spPr>
            <a:xfrm>
              <a:off x="9359476" y="3636020"/>
              <a:ext cx="115356" cy="115356"/>
            </a:xfrm>
            <a:custGeom>
              <a:avLst/>
              <a:gdLst>
                <a:gd name="connsiteX0" fmla="*/ 0 w 115356"/>
                <a:gd name="connsiteY0" fmla="*/ 57678 h 115356"/>
                <a:gd name="connsiteX1" fmla="*/ 57678 w 115356"/>
                <a:gd name="connsiteY1" fmla="*/ 115357 h 115356"/>
                <a:gd name="connsiteX2" fmla="*/ 115357 w 115356"/>
                <a:gd name="connsiteY2" fmla="*/ 57678 h 115356"/>
                <a:gd name="connsiteX3" fmla="*/ 57678 w 115356"/>
                <a:gd name="connsiteY3" fmla="*/ 0 h 115356"/>
                <a:gd name="connsiteX4" fmla="*/ 0 w 115356"/>
                <a:gd name="connsiteY4" fmla="*/ 57678 h 11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6" h="115356">
                  <a:moveTo>
                    <a:pt x="0" y="57678"/>
                  </a:moveTo>
                  <a:cubicBezTo>
                    <a:pt x="0" y="89533"/>
                    <a:pt x="25823" y="115357"/>
                    <a:pt x="57678" y="115357"/>
                  </a:cubicBezTo>
                  <a:cubicBezTo>
                    <a:pt x="89533" y="115357"/>
                    <a:pt x="115357" y="89533"/>
                    <a:pt x="115357" y="57678"/>
                  </a:cubicBezTo>
                  <a:cubicBezTo>
                    <a:pt x="115357" y="25823"/>
                    <a:pt x="89533" y="0"/>
                    <a:pt x="57678" y="0"/>
                  </a:cubicBezTo>
                  <a:cubicBezTo>
                    <a:pt x="25823" y="0"/>
                    <a:pt x="0" y="25823"/>
                    <a:pt x="0" y="57678"/>
                  </a:cubicBez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3397420E-ACD3-4E99-BE2C-E7FFD0E883B7}"/>
                </a:ext>
              </a:extLst>
            </p:cNvPr>
            <p:cNvSpPr/>
            <p:nvPr/>
          </p:nvSpPr>
          <p:spPr>
            <a:xfrm>
              <a:off x="9128763" y="3462985"/>
              <a:ext cx="1845706" cy="894013"/>
            </a:xfrm>
            <a:custGeom>
              <a:avLst/>
              <a:gdLst>
                <a:gd name="connsiteX0" fmla="*/ 1845706 w 1845706"/>
                <a:gd name="connsiteY0" fmla="*/ 490266 h 894013"/>
                <a:gd name="connsiteX1" fmla="*/ 1845706 w 1845706"/>
                <a:gd name="connsiteY1" fmla="*/ 14420 h 894013"/>
                <a:gd name="connsiteX2" fmla="*/ 1831286 w 1845706"/>
                <a:gd name="connsiteY2" fmla="*/ 0 h 894013"/>
                <a:gd name="connsiteX3" fmla="*/ 14420 w 1845706"/>
                <a:gd name="connsiteY3" fmla="*/ 0 h 894013"/>
                <a:gd name="connsiteX4" fmla="*/ 0 w 1845706"/>
                <a:gd name="connsiteY4" fmla="*/ 14420 h 894013"/>
                <a:gd name="connsiteX5" fmla="*/ 0 w 1845706"/>
                <a:gd name="connsiteY5" fmla="*/ 490266 h 894013"/>
                <a:gd name="connsiteX6" fmla="*/ 57678 w 1845706"/>
                <a:gd name="connsiteY6" fmla="*/ 547944 h 894013"/>
                <a:gd name="connsiteX7" fmla="*/ 850755 w 1845706"/>
                <a:gd name="connsiteY7" fmla="*/ 547944 h 894013"/>
                <a:gd name="connsiteX8" fmla="*/ 865175 w 1845706"/>
                <a:gd name="connsiteY8" fmla="*/ 562364 h 894013"/>
                <a:gd name="connsiteX9" fmla="*/ 865175 w 1845706"/>
                <a:gd name="connsiteY9" fmla="*/ 706559 h 894013"/>
                <a:gd name="connsiteX10" fmla="*/ 850755 w 1845706"/>
                <a:gd name="connsiteY10" fmla="*/ 720979 h 894013"/>
                <a:gd name="connsiteX11" fmla="*/ 533524 w 1845706"/>
                <a:gd name="connsiteY11" fmla="*/ 720979 h 894013"/>
                <a:gd name="connsiteX12" fmla="*/ 519105 w 1845706"/>
                <a:gd name="connsiteY12" fmla="*/ 735399 h 894013"/>
                <a:gd name="connsiteX13" fmla="*/ 519105 w 1845706"/>
                <a:gd name="connsiteY13" fmla="*/ 825521 h 894013"/>
                <a:gd name="connsiteX14" fmla="*/ 533524 w 1845706"/>
                <a:gd name="connsiteY14" fmla="*/ 839940 h 894013"/>
                <a:gd name="connsiteX15" fmla="*/ 850755 w 1845706"/>
                <a:gd name="connsiteY15" fmla="*/ 839940 h 894013"/>
                <a:gd name="connsiteX16" fmla="*/ 865175 w 1845706"/>
                <a:gd name="connsiteY16" fmla="*/ 854360 h 894013"/>
                <a:gd name="connsiteX17" fmla="*/ 865175 w 1845706"/>
                <a:gd name="connsiteY17" fmla="*/ 886804 h 894013"/>
                <a:gd name="connsiteX18" fmla="*/ 872385 w 1845706"/>
                <a:gd name="connsiteY18" fmla="*/ 894014 h 894013"/>
                <a:gd name="connsiteX19" fmla="*/ 973322 w 1845706"/>
                <a:gd name="connsiteY19" fmla="*/ 894014 h 894013"/>
                <a:gd name="connsiteX20" fmla="*/ 980531 w 1845706"/>
                <a:gd name="connsiteY20" fmla="*/ 886804 h 894013"/>
                <a:gd name="connsiteX21" fmla="*/ 980531 w 1845706"/>
                <a:gd name="connsiteY21" fmla="*/ 854360 h 894013"/>
                <a:gd name="connsiteX22" fmla="*/ 994951 w 1845706"/>
                <a:gd name="connsiteY22" fmla="*/ 839940 h 894013"/>
                <a:gd name="connsiteX23" fmla="*/ 1312182 w 1845706"/>
                <a:gd name="connsiteY23" fmla="*/ 839940 h 894013"/>
                <a:gd name="connsiteX24" fmla="*/ 1326601 w 1845706"/>
                <a:gd name="connsiteY24" fmla="*/ 825521 h 894013"/>
                <a:gd name="connsiteX25" fmla="*/ 1326601 w 1845706"/>
                <a:gd name="connsiteY25" fmla="*/ 735399 h 894013"/>
                <a:gd name="connsiteX26" fmla="*/ 1312182 w 1845706"/>
                <a:gd name="connsiteY26" fmla="*/ 720979 h 894013"/>
                <a:gd name="connsiteX27" fmla="*/ 994951 w 1845706"/>
                <a:gd name="connsiteY27" fmla="*/ 720979 h 894013"/>
                <a:gd name="connsiteX28" fmla="*/ 980531 w 1845706"/>
                <a:gd name="connsiteY28" fmla="*/ 706559 h 894013"/>
                <a:gd name="connsiteX29" fmla="*/ 980531 w 1845706"/>
                <a:gd name="connsiteY29" fmla="*/ 562364 h 894013"/>
                <a:gd name="connsiteX30" fmla="*/ 994951 w 1845706"/>
                <a:gd name="connsiteY30" fmla="*/ 547944 h 894013"/>
                <a:gd name="connsiteX31" fmla="*/ 1788028 w 1845706"/>
                <a:gd name="connsiteY31" fmla="*/ 547944 h 894013"/>
                <a:gd name="connsiteX32" fmla="*/ 1845706 w 1845706"/>
                <a:gd name="connsiteY32" fmla="*/ 490266 h 894013"/>
                <a:gd name="connsiteX33" fmla="*/ 115357 w 1845706"/>
                <a:gd name="connsiteY33" fmla="*/ 418168 h 894013"/>
                <a:gd name="connsiteX34" fmla="*/ 115357 w 1845706"/>
                <a:gd name="connsiteY34" fmla="*/ 129776 h 894013"/>
                <a:gd name="connsiteX35" fmla="*/ 129776 w 1845706"/>
                <a:gd name="connsiteY35" fmla="*/ 115357 h 894013"/>
                <a:gd name="connsiteX36" fmla="*/ 1715930 w 1845706"/>
                <a:gd name="connsiteY36" fmla="*/ 115357 h 894013"/>
                <a:gd name="connsiteX37" fmla="*/ 1730349 w 1845706"/>
                <a:gd name="connsiteY37" fmla="*/ 129776 h 894013"/>
                <a:gd name="connsiteX38" fmla="*/ 1730349 w 1845706"/>
                <a:gd name="connsiteY38" fmla="*/ 418168 h 894013"/>
                <a:gd name="connsiteX39" fmla="*/ 1715930 w 1845706"/>
                <a:gd name="connsiteY39" fmla="*/ 432587 h 894013"/>
                <a:gd name="connsiteX40" fmla="*/ 129776 w 1845706"/>
                <a:gd name="connsiteY40" fmla="*/ 432587 h 894013"/>
                <a:gd name="connsiteX41" fmla="*/ 115357 w 1845706"/>
                <a:gd name="connsiteY41" fmla="*/ 418168 h 89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845706" h="894013">
                  <a:moveTo>
                    <a:pt x="1845706" y="490266"/>
                  </a:moveTo>
                  <a:lnTo>
                    <a:pt x="1845706" y="14420"/>
                  </a:lnTo>
                  <a:cubicBezTo>
                    <a:pt x="1845706" y="6489"/>
                    <a:pt x="1839217" y="0"/>
                    <a:pt x="1831286" y="0"/>
                  </a:cubicBezTo>
                  <a:lnTo>
                    <a:pt x="14420" y="0"/>
                  </a:lnTo>
                  <a:cubicBezTo>
                    <a:pt x="6489" y="0"/>
                    <a:pt x="0" y="6489"/>
                    <a:pt x="0" y="14420"/>
                  </a:cubicBezTo>
                  <a:lnTo>
                    <a:pt x="0" y="490266"/>
                  </a:lnTo>
                  <a:cubicBezTo>
                    <a:pt x="0" y="522169"/>
                    <a:pt x="25775" y="547944"/>
                    <a:pt x="57678" y="547944"/>
                  </a:cubicBezTo>
                  <a:lnTo>
                    <a:pt x="850755" y="547944"/>
                  </a:lnTo>
                  <a:cubicBezTo>
                    <a:pt x="858686" y="547944"/>
                    <a:pt x="865175" y="554433"/>
                    <a:pt x="865175" y="562364"/>
                  </a:cubicBezTo>
                  <a:lnTo>
                    <a:pt x="865175" y="706559"/>
                  </a:lnTo>
                  <a:cubicBezTo>
                    <a:pt x="865175" y="714490"/>
                    <a:pt x="858686" y="720979"/>
                    <a:pt x="850755" y="720979"/>
                  </a:cubicBezTo>
                  <a:lnTo>
                    <a:pt x="533524" y="720979"/>
                  </a:lnTo>
                  <a:cubicBezTo>
                    <a:pt x="525594" y="720979"/>
                    <a:pt x="519105" y="727468"/>
                    <a:pt x="519105" y="735399"/>
                  </a:cubicBezTo>
                  <a:lnTo>
                    <a:pt x="519105" y="825521"/>
                  </a:lnTo>
                  <a:cubicBezTo>
                    <a:pt x="519105" y="833452"/>
                    <a:pt x="525594" y="839940"/>
                    <a:pt x="533524" y="839940"/>
                  </a:cubicBezTo>
                  <a:lnTo>
                    <a:pt x="850755" y="839940"/>
                  </a:lnTo>
                  <a:cubicBezTo>
                    <a:pt x="858686" y="839940"/>
                    <a:pt x="865175" y="846429"/>
                    <a:pt x="865175" y="854360"/>
                  </a:cubicBezTo>
                  <a:lnTo>
                    <a:pt x="865175" y="886804"/>
                  </a:lnTo>
                  <a:cubicBezTo>
                    <a:pt x="865175" y="890769"/>
                    <a:pt x="868419" y="894014"/>
                    <a:pt x="872385" y="894014"/>
                  </a:cubicBezTo>
                  <a:lnTo>
                    <a:pt x="973322" y="894014"/>
                  </a:lnTo>
                  <a:cubicBezTo>
                    <a:pt x="977287" y="894014"/>
                    <a:pt x="980531" y="890769"/>
                    <a:pt x="980531" y="886804"/>
                  </a:cubicBezTo>
                  <a:lnTo>
                    <a:pt x="980531" y="854360"/>
                  </a:lnTo>
                  <a:cubicBezTo>
                    <a:pt x="980531" y="846429"/>
                    <a:pt x="987020" y="839940"/>
                    <a:pt x="994951" y="839940"/>
                  </a:cubicBezTo>
                  <a:lnTo>
                    <a:pt x="1312182" y="839940"/>
                  </a:lnTo>
                  <a:cubicBezTo>
                    <a:pt x="1320112" y="839940"/>
                    <a:pt x="1326601" y="833452"/>
                    <a:pt x="1326601" y="825521"/>
                  </a:cubicBezTo>
                  <a:lnTo>
                    <a:pt x="1326601" y="735399"/>
                  </a:lnTo>
                  <a:cubicBezTo>
                    <a:pt x="1326601" y="727468"/>
                    <a:pt x="1320112" y="720979"/>
                    <a:pt x="1312182" y="720979"/>
                  </a:cubicBezTo>
                  <a:lnTo>
                    <a:pt x="994951" y="720979"/>
                  </a:lnTo>
                  <a:cubicBezTo>
                    <a:pt x="987020" y="720979"/>
                    <a:pt x="980531" y="714490"/>
                    <a:pt x="980531" y="706559"/>
                  </a:cubicBezTo>
                  <a:lnTo>
                    <a:pt x="980531" y="562364"/>
                  </a:lnTo>
                  <a:cubicBezTo>
                    <a:pt x="980531" y="554433"/>
                    <a:pt x="987020" y="547944"/>
                    <a:pt x="994951" y="547944"/>
                  </a:cubicBezTo>
                  <a:lnTo>
                    <a:pt x="1788028" y="547944"/>
                  </a:lnTo>
                  <a:cubicBezTo>
                    <a:pt x="1819931" y="547944"/>
                    <a:pt x="1845706" y="522169"/>
                    <a:pt x="1845706" y="490266"/>
                  </a:cubicBezTo>
                  <a:close/>
                  <a:moveTo>
                    <a:pt x="115357" y="418168"/>
                  </a:moveTo>
                  <a:lnTo>
                    <a:pt x="115357" y="129776"/>
                  </a:lnTo>
                  <a:cubicBezTo>
                    <a:pt x="115357" y="121845"/>
                    <a:pt x="121845" y="115357"/>
                    <a:pt x="129776" y="115357"/>
                  </a:cubicBezTo>
                  <a:lnTo>
                    <a:pt x="1715930" y="115357"/>
                  </a:lnTo>
                  <a:cubicBezTo>
                    <a:pt x="1723861" y="115357"/>
                    <a:pt x="1730349" y="121845"/>
                    <a:pt x="1730349" y="129776"/>
                  </a:cubicBezTo>
                  <a:lnTo>
                    <a:pt x="1730349" y="418168"/>
                  </a:lnTo>
                  <a:cubicBezTo>
                    <a:pt x="1730349" y="426099"/>
                    <a:pt x="1723861" y="432587"/>
                    <a:pt x="1715930" y="432587"/>
                  </a:cubicBezTo>
                  <a:lnTo>
                    <a:pt x="129776" y="432587"/>
                  </a:lnTo>
                  <a:cubicBezTo>
                    <a:pt x="121845" y="432587"/>
                    <a:pt x="115357" y="426099"/>
                    <a:pt x="115357" y="418168"/>
                  </a:cubicBez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2F2A2399-9FB1-4821-B768-E02C6C7ED267}"/>
                </a:ext>
              </a:extLst>
            </p:cNvPr>
            <p:cNvSpPr/>
            <p:nvPr/>
          </p:nvSpPr>
          <p:spPr>
            <a:xfrm>
              <a:off x="9590189" y="3636020"/>
              <a:ext cx="1153566" cy="115356"/>
            </a:xfrm>
            <a:custGeom>
              <a:avLst/>
              <a:gdLst>
                <a:gd name="connsiteX0" fmla="*/ 0 w 1153566"/>
                <a:gd name="connsiteY0" fmla="*/ 57678 h 115356"/>
                <a:gd name="connsiteX1" fmla="*/ 57678 w 1153566"/>
                <a:gd name="connsiteY1" fmla="*/ 0 h 115356"/>
                <a:gd name="connsiteX2" fmla="*/ 1095888 w 1153566"/>
                <a:gd name="connsiteY2" fmla="*/ 0 h 115356"/>
                <a:gd name="connsiteX3" fmla="*/ 1153566 w 1153566"/>
                <a:gd name="connsiteY3" fmla="*/ 57678 h 115356"/>
                <a:gd name="connsiteX4" fmla="*/ 1095888 w 1153566"/>
                <a:gd name="connsiteY4" fmla="*/ 115357 h 115356"/>
                <a:gd name="connsiteX5" fmla="*/ 57678 w 1153566"/>
                <a:gd name="connsiteY5" fmla="*/ 115357 h 115356"/>
                <a:gd name="connsiteX6" fmla="*/ 0 w 1153566"/>
                <a:gd name="connsiteY6" fmla="*/ 57678 h 11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3566" h="115356">
                  <a:moveTo>
                    <a:pt x="0" y="57678"/>
                  </a:moveTo>
                  <a:cubicBezTo>
                    <a:pt x="0" y="25775"/>
                    <a:pt x="25775" y="0"/>
                    <a:pt x="57678" y="0"/>
                  </a:cubicBezTo>
                  <a:lnTo>
                    <a:pt x="1095888" y="0"/>
                  </a:lnTo>
                  <a:cubicBezTo>
                    <a:pt x="1127791" y="0"/>
                    <a:pt x="1153566" y="25775"/>
                    <a:pt x="1153566" y="57678"/>
                  </a:cubicBezTo>
                  <a:cubicBezTo>
                    <a:pt x="1153566" y="89582"/>
                    <a:pt x="1127791" y="115357"/>
                    <a:pt x="1095888" y="115357"/>
                  </a:cubicBezTo>
                  <a:lnTo>
                    <a:pt x="57678" y="115357"/>
                  </a:lnTo>
                  <a:cubicBezTo>
                    <a:pt x="25775" y="115357"/>
                    <a:pt x="0" y="89582"/>
                    <a:pt x="0" y="57678"/>
                  </a:cubicBez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D39C1F6-15AA-45C5-83D1-F91EDD42CE99}"/>
                </a:ext>
              </a:extLst>
            </p:cNvPr>
            <p:cNvSpPr/>
            <p:nvPr/>
          </p:nvSpPr>
          <p:spPr>
            <a:xfrm>
              <a:off x="9359476" y="3059237"/>
              <a:ext cx="115356" cy="115356"/>
            </a:xfrm>
            <a:custGeom>
              <a:avLst/>
              <a:gdLst>
                <a:gd name="connsiteX0" fmla="*/ 0 w 115356"/>
                <a:gd name="connsiteY0" fmla="*/ 57678 h 115356"/>
                <a:gd name="connsiteX1" fmla="*/ 57678 w 115356"/>
                <a:gd name="connsiteY1" fmla="*/ 115357 h 115356"/>
                <a:gd name="connsiteX2" fmla="*/ 115357 w 115356"/>
                <a:gd name="connsiteY2" fmla="*/ 57678 h 115356"/>
                <a:gd name="connsiteX3" fmla="*/ 57678 w 115356"/>
                <a:gd name="connsiteY3" fmla="*/ 0 h 115356"/>
                <a:gd name="connsiteX4" fmla="*/ 0 w 115356"/>
                <a:gd name="connsiteY4" fmla="*/ 57678 h 11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6" h="115356">
                  <a:moveTo>
                    <a:pt x="0" y="57678"/>
                  </a:moveTo>
                  <a:cubicBezTo>
                    <a:pt x="0" y="89533"/>
                    <a:pt x="25823" y="115357"/>
                    <a:pt x="57678" y="115357"/>
                  </a:cubicBezTo>
                  <a:cubicBezTo>
                    <a:pt x="89533" y="115357"/>
                    <a:pt x="115357" y="89533"/>
                    <a:pt x="115357" y="57678"/>
                  </a:cubicBezTo>
                  <a:cubicBezTo>
                    <a:pt x="115357" y="25823"/>
                    <a:pt x="89533" y="0"/>
                    <a:pt x="57678" y="0"/>
                  </a:cubicBezTo>
                  <a:cubicBezTo>
                    <a:pt x="25823" y="0"/>
                    <a:pt x="0" y="25823"/>
                    <a:pt x="0" y="57678"/>
                  </a:cubicBez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DF71D27-2698-4B7F-BB21-8702ACDCEFD7}"/>
                </a:ext>
              </a:extLst>
            </p:cNvPr>
            <p:cNvSpPr/>
            <p:nvPr/>
          </p:nvSpPr>
          <p:spPr>
            <a:xfrm>
              <a:off x="9128763" y="2886202"/>
              <a:ext cx="1845706" cy="547943"/>
            </a:xfrm>
            <a:custGeom>
              <a:avLst/>
              <a:gdLst>
                <a:gd name="connsiteX0" fmla="*/ 1715930 w 1845706"/>
                <a:gd name="connsiteY0" fmla="*/ 432587 h 547943"/>
                <a:gd name="connsiteX1" fmla="*/ 129776 w 1845706"/>
                <a:gd name="connsiteY1" fmla="*/ 432587 h 547943"/>
                <a:gd name="connsiteX2" fmla="*/ 115357 w 1845706"/>
                <a:gd name="connsiteY2" fmla="*/ 418168 h 547943"/>
                <a:gd name="connsiteX3" fmla="*/ 115357 w 1845706"/>
                <a:gd name="connsiteY3" fmla="*/ 129776 h 547943"/>
                <a:gd name="connsiteX4" fmla="*/ 129776 w 1845706"/>
                <a:gd name="connsiteY4" fmla="*/ 115357 h 547943"/>
                <a:gd name="connsiteX5" fmla="*/ 1715930 w 1845706"/>
                <a:gd name="connsiteY5" fmla="*/ 115357 h 547943"/>
                <a:gd name="connsiteX6" fmla="*/ 1730349 w 1845706"/>
                <a:gd name="connsiteY6" fmla="*/ 129776 h 547943"/>
                <a:gd name="connsiteX7" fmla="*/ 1730349 w 1845706"/>
                <a:gd name="connsiteY7" fmla="*/ 418168 h 547943"/>
                <a:gd name="connsiteX8" fmla="*/ 1715930 w 1845706"/>
                <a:gd name="connsiteY8" fmla="*/ 432587 h 547943"/>
                <a:gd name="connsiteX9" fmla="*/ 57678 w 1845706"/>
                <a:gd name="connsiteY9" fmla="*/ 0 h 547943"/>
                <a:gd name="connsiteX10" fmla="*/ 0 w 1845706"/>
                <a:gd name="connsiteY10" fmla="*/ 57678 h 547943"/>
                <a:gd name="connsiteX11" fmla="*/ 0 w 1845706"/>
                <a:gd name="connsiteY11" fmla="*/ 533524 h 547943"/>
                <a:gd name="connsiteX12" fmla="*/ 14420 w 1845706"/>
                <a:gd name="connsiteY12" fmla="*/ 547944 h 547943"/>
                <a:gd name="connsiteX13" fmla="*/ 1831286 w 1845706"/>
                <a:gd name="connsiteY13" fmla="*/ 547944 h 547943"/>
                <a:gd name="connsiteX14" fmla="*/ 1845706 w 1845706"/>
                <a:gd name="connsiteY14" fmla="*/ 533524 h 547943"/>
                <a:gd name="connsiteX15" fmla="*/ 1845706 w 1845706"/>
                <a:gd name="connsiteY15" fmla="*/ 57678 h 547943"/>
                <a:gd name="connsiteX16" fmla="*/ 1788028 w 1845706"/>
                <a:gd name="connsiteY16" fmla="*/ 0 h 547943"/>
                <a:gd name="connsiteX17" fmla="*/ 57678 w 1845706"/>
                <a:gd name="connsiteY17" fmla="*/ 0 h 54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45706" h="547943">
                  <a:moveTo>
                    <a:pt x="1715930" y="432587"/>
                  </a:moveTo>
                  <a:lnTo>
                    <a:pt x="129776" y="432587"/>
                  </a:lnTo>
                  <a:cubicBezTo>
                    <a:pt x="121845" y="432587"/>
                    <a:pt x="115357" y="426099"/>
                    <a:pt x="115357" y="418168"/>
                  </a:cubicBezTo>
                  <a:lnTo>
                    <a:pt x="115357" y="129776"/>
                  </a:lnTo>
                  <a:cubicBezTo>
                    <a:pt x="115357" y="121845"/>
                    <a:pt x="121845" y="115357"/>
                    <a:pt x="129776" y="115357"/>
                  </a:cubicBezTo>
                  <a:lnTo>
                    <a:pt x="1715930" y="115357"/>
                  </a:lnTo>
                  <a:cubicBezTo>
                    <a:pt x="1723861" y="115357"/>
                    <a:pt x="1730349" y="121845"/>
                    <a:pt x="1730349" y="129776"/>
                  </a:cubicBezTo>
                  <a:lnTo>
                    <a:pt x="1730349" y="418168"/>
                  </a:lnTo>
                  <a:cubicBezTo>
                    <a:pt x="1730349" y="426099"/>
                    <a:pt x="1723861" y="432587"/>
                    <a:pt x="1715930" y="432587"/>
                  </a:cubicBezTo>
                  <a:close/>
                  <a:moveTo>
                    <a:pt x="57678" y="0"/>
                  </a:moveTo>
                  <a:cubicBezTo>
                    <a:pt x="25775" y="0"/>
                    <a:pt x="0" y="25775"/>
                    <a:pt x="0" y="57678"/>
                  </a:cubicBezTo>
                  <a:lnTo>
                    <a:pt x="0" y="533524"/>
                  </a:lnTo>
                  <a:cubicBezTo>
                    <a:pt x="0" y="541455"/>
                    <a:pt x="6489" y="547944"/>
                    <a:pt x="14420" y="547944"/>
                  </a:cubicBezTo>
                  <a:lnTo>
                    <a:pt x="1831286" y="547944"/>
                  </a:lnTo>
                  <a:cubicBezTo>
                    <a:pt x="1839217" y="547944"/>
                    <a:pt x="1845706" y="541455"/>
                    <a:pt x="1845706" y="533524"/>
                  </a:cubicBezTo>
                  <a:lnTo>
                    <a:pt x="1845706" y="57678"/>
                  </a:lnTo>
                  <a:cubicBezTo>
                    <a:pt x="1845706" y="25775"/>
                    <a:pt x="1819931" y="0"/>
                    <a:pt x="1788028" y="0"/>
                  </a:cubicBezTo>
                  <a:lnTo>
                    <a:pt x="57678" y="0"/>
                  </a:ln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4A07DC3A-0BCF-49CA-8BD5-2726B92EC982}"/>
                </a:ext>
              </a:extLst>
            </p:cNvPr>
            <p:cNvSpPr/>
            <p:nvPr/>
          </p:nvSpPr>
          <p:spPr>
            <a:xfrm>
              <a:off x="9590189" y="3059237"/>
              <a:ext cx="1153566" cy="115356"/>
            </a:xfrm>
            <a:custGeom>
              <a:avLst/>
              <a:gdLst>
                <a:gd name="connsiteX0" fmla="*/ 0 w 1153566"/>
                <a:gd name="connsiteY0" fmla="*/ 57678 h 115356"/>
                <a:gd name="connsiteX1" fmla="*/ 57678 w 1153566"/>
                <a:gd name="connsiteY1" fmla="*/ 0 h 115356"/>
                <a:gd name="connsiteX2" fmla="*/ 1095888 w 1153566"/>
                <a:gd name="connsiteY2" fmla="*/ 0 h 115356"/>
                <a:gd name="connsiteX3" fmla="*/ 1153566 w 1153566"/>
                <a:gd name="connsiteY3" fmla="*/ 57678 h 115356"/>
                <a:gd name="connsiteX4" fmla="*/ 1095888 w 1153566"/>
                <a:gd name="connsiteY4" fmla="*/ 115357 h 115356"/>
                <a:gd name="connsiteX5" fmla="*/ 57678 w 1153566"/>
                <a:gd name="connsiteY5" fmla="*/ 115357 h 115356"/>
                <a:gd name="connsiteX6" fmla="*/ 0 w 1153566"/>
                <a:gd name="connsiteY6" fmla="*/ 57678 h 11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3566" h="115356">
                  <a:moveTo>
                    <a:pt x="0" y="57678"/>
                  </a:moveTo>
                  <a:cubicBezTo>
                    <a:pt x="0" y="25775"/>
                    <a:pt x="25775" y="0"/>
                    <a:pt x="57678" y="0"/>
                  </a:cubicBezTo>
                  <a:lnTo>
                    <a:pt x="1095888" y="0"/>
                  </a:lnTo>
                  <a:cubicBezTo>
                    <a:pt x="1127791" y="0"/>
                    <a:pt x="1153566" y="25775"/>
                    <a:pt x="1153566" y="57678"/>
                  </a:cubicBezTo>
                  <a:cubicBezTo>
                    <a:pt x="1153566" y="89582"/>
                    <a:pt x="1127791" y="115357"/>
                    <a:pt x="1095888" y="115357"/>
                  </a:cubicBezTo>
                  <a:lnTo>
                    <a:pt x="57678" y="115357"/>
                  </a:lnTo>
                  <a:cubicBezTo>
                    <a:pt x="25775" y="115357"/>
                    <a:pt x="0" y="89582"/>
                    <a:pt x="0" y="57678"/>
                  </a:cubicBezTo>
                  <a:close/>
                </a:path>
              </a:pathLst>
            </a:custGeom>
            <a:grpFill/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0" name="图形 14">
            <a:extLst>
              <a:ext uri="{FF2B5EF4-FFF2-40B4-BE49-F238E27FC236}">
                <a16:creationId xmlns:a16="http://schemas.microsoft.com/office/drawing/2014/main" id="{61A71731-6FEF-4FA1-95FB-BBDBAFDF7175}"/>
              </a:ext>
            </a:extLst>
          </p:cNvPr>
          <p:cNvSpPr/>
          <p:nvPr/>
        </p:nvSpPr>
        <p:spPr>
          <a:xfrm>
            <a:off x="3240121" y="3057531"/>
            <a:ext cx="1474534" cy="1322151"/>
          </a:xfrm>
          <a:custGeom>
            <a:avLst/>
            <a:gdLst>
              <a:gd name="connsiteX0" fmla="*/ 1576523 w 1775275"/>
              <a:gd name="connsiteY0" fmla="*/ 994396 h 1591812"/>
              <a:gd name="connsiteX1" fmla="*/ 1582361 w 1775275"/>
              <a:gd name="connsiteY1" fmla="*/ 994396 h 1591812"/>
              <a:gd name="connsiteX2" fmla="*/ 192930 w 1775275"/>
              <a:gd name="connsiteY2" fmla="*/ 994396 h 1591812"/>
              <a:gd name="connsiteX3" fmla="*/ 192930 w 1775275"/>
              <a:gd name="connsiteY3" fmla="*/ 169300 h 1591812"/>
              <a:gd name="connsiteX4" fmla="*/ 233796 w 1775275"/>
              <a:gd name="connsiteY4" fmla="*/ 43785 h 1591812"/>
              <a:gd name="connsiteX5" fmla="*/ 358339 w 1775275"/>
              <a:gd name="connsiteY5" fmla="*/ 0 h 1591812"/>
              <a:gd name="connsiteX6" fmla="*/ 1418898 w 1775275"/>
              <a:gd name="connsiteY6" fmla="*/ 0 h 1591812"/>
              <a:gd name="connsiteX7" fmla="*/ 1542468 w 1775275"/>
              <a:gd name="connsiteY7" fmla="*/ 49623 h 1591812"/>
              <a:gd name="connsiteX8" fmla="*/ 1576523 w 1775275"/>
              <a:gd name="connsiteY8" fmla="*/ 177084 h 1591812"/>
              <a:gd name="connsiteX9" fmla="*/ 1576523 w 1775275"/>
              <a:gd name="connsiteY9" fmla="*/ 994396 h 1591812"/>
              <a:gd name="connsiteX10" fmla="*/ 1432520 w 1775275"/>
              <a:gd name="connsiteY10" fmla="*/ 136219 h 1591812"/>
              <a:gd name="connsiteX11" fmla="*/ 331095 w 1775275"/>
              <a:gd name="connsiteY11" fmla="*/ 136219 h 1591812"/>
              <a:gd name="connsiteX12" fmla="*/ 331095 w 1775275"/>
              <a:gd name="connsiteY12" fmla="*/ 751149 h 1591812"/>
              <a:gd name="connsiteX13" fmla="*/ 1432520 w 1775275"/>
              <a:gd name="connsiteY13" fmla="*/ 753095 h 1591812"/>
              <a:gd name="connsiteX14" fmla="*/ 1432520 w 1775275"/>
              <a:gd name="connsiteY14" fmla="*/ 136219 h 1591812"/>
              <a:gd name="connsiteX15" fmla="*/ 981052 w 1775275"/>
              <a:gd name="connsiteY15" fmla="*/ 873745 h 1591812"/>
              <a:gd name="connsiteX16" fmla="*/ 944079 w 1775275"/>
              <a:gd name="connsiteY16" fmla="*/ 842610 h 1591812"/>
              <a:gd name="connsiteX17" fmla="*/ 825374 w 1775275"/>
              <a:gd name="connsiteY17" fmla="*/ 842610 h 1591812"/>
              <a:gd name="connsiteX18" fmla="*/ 788400 w 1775275"/>
              <a:gd name="connsiteY18" fmla="*/ 873745 h 1591812"/>
              <a:gd name="connsiteX19" fmla="*/ 798130 w 1775275"/>
              <a:gd name="connsiteY19" fmla="*/ 893205 h 1591812"/>
              <a:gd name="connsiteX20" fmla="*/ 823428 w 1775275"/>
              <a:gd name="connsiteY20" fmla="*/ 904881 h 1591812"/>
              <a:gd name="connsiteX21" fmla="*/ 940187 w 1775275"/>
              <a:gd name="connsiteY21" fmla="*/ 902935 h 1591812"/>
              <a:gd name="connsiteX22" fmla="*/ 969377 w 1775275"/>
              <a:gd name="connsiteY22" fmla="*/ 893205 h 1591812"/>
              <a:gd name="connsiteX23" fmla="*/ 981052 w 1775275"/>
              <a:gd name="connsiteY23" fmla="*/ 873745 h 1591812"/>
              <a:gd name="connsiteX24" fmla="*/ 1543441 w 1775275"/>
              <a:gd name="connsiteY24" fmla="*/ 1105317 h 1591812"/>
              <a:gd name="connsiteX25" fmla="*/ 1572631 w 1775275"/>
              <a:gd name="connsiteY25" fmla="*/ 1118939 h 1591812"/>
              <a:gd name="connsiteX26" fmla="*/ 1595982 w 1775275"/>
              <a:gd name="connsiteY26" fmla="*/ 1157859 h 1591812"/>
              <a:gd name="connsiteX27" fmla="*/ 1625172 w 1775275"/>
              <a:gd name="connsiteY27" fmla="*/ 1206508 h 1591812"/>
              <a:gd name="connsiteX28" fmla="*/ 1670903 w 1775275"/>
              <a:gd name="connsiteY28" fmla="*/ 1281429 h 1591812"/>
              <a:gd name="connsiteX29" fmla="*/ 1716633 w 1775275"/>
              <a:gd name="connsiteY29" fmla="*/ 1356349 h 1591812"/>
              <a:gd name="connsiteX30" fmla="*/ 1745823 w 1775275"/>
              <a:gd name="connsiteY30" fmla="*/ 1403052 h 1591812"/>
              <a:gd name="connsiteX31" fmla="*/ 1772094 w 1775275"/>
              <a:gd name="connsiteY31" fmla="*/ 1450729 h 1591812"/>
              <a:gd name="connsiteX32" fmla="*/ 1757499 w 1775275"/>
              <a:gd name="connsiteY32" fmla="*/ 1504243 h 1591812"/>
              <a:gd name="connsiteX33" fmla="*/ 1669930 w 1775275"/>
              <a:gd name="connsiteY33" fmla="*/ 1578191 h 1591812"/>
              <a:gd name="connsiteX34" fmla="*/ 1613496 w 1775275"/>
              <a:gd name="connsiteY34" fmla="*/ 1591813 h 1591812"/>
              <a:gd name="connsiteX35" fmla="*/ 1539549 w 1775275"/>
              <a:gd name="connsiteY35" fmla="*/ 1591813 h 1591812"/>
              <a:gd name="connsiteX36" fmla="*/ 1370249 w 1775275"/>
              <a:gd name="connsiteY36" fmla="*/ 1591813 h 1591812"/>
              <a:gd name="connsiteX37" fmla="*/ 1138677 w 1775275"/>
              <a:gd name="connsiteY37" fmla="*/ 1591813 h 1591812"/>
              <a:gd name="connsiteX38" fmla="*/ 875969 w 1775275"/>
              <a:gd name="connsiteY38" fmla="*/ 1591813 h 1591812"/>
              <a:gd name="connsiteX39" fmla="*/ 615208 w 1775275"/>
              <a:gd name="connsiteY39" fmla="*/ 1591813 h 1591812"/>
              <a:gd name="connsiteX40" fmla="*/ 384609 w 1775275"/>
              <a:gd name="connsiteY40" fmla="*/ 1590839 h 1591812"/>
              <a:gd name="connsiteX41" fmla="*/ 218228 w 1775275"/>
              <a:gd name="connsiteY41" fmla="*/ 1589867 h 1591812"/>
              <a:gd name="connsiteX42" fmla="*/ 144281 w 1775275"/>
              <a:gd name="connsiteY42" fmla="*/ 1589867 h 1591812"/>
              <a:gd name="connsiteX43" fmla="*/ 112172 w 1775275"/>
              <a:gd name="connsiteY43" fmla="*/ 1582083 h 1591812"/>
              <a:gd name="connsiteX44" fmla="*/ 78117 w 1775275"/>
              <a:gd name="connsiteY44" fmla="*/ 1561650 h 1591812"/>
              <a:gd name="connsiteX45" fmla="*/ 46009 w 1775275"/>
              <a:gd name="connsiteY45" fmla="*/ 1534406 h 1591812"/>
              <a:gd name="connsiteX46" fmla="*/ 19738 w 1775275"/>
              <a:gd name="connsiteY46" fmla="*/ 1506189 h 1591812"/>
              <a:gd name="connsiteX47" fmla="*/ 2224 w 1775275"/>
              <a:gd name="connsiteY47" fmla="*/ 1475054 h 1591812"/>
              <a:gd name="connsiteX48" fmla="*/ 1251 w 1775275"/>
              <a:gd name="connsiteY48" fmla="*/ 1450729 h 1591812"/>
              <a:gd name="connsiteX49" fmla="*/ 11954 w 1775275"/>
              <a:gd name="connsiteY49" fmla="*/ 1430296 h 1591812"/>
              <a:gd name="connsiteX50" fmla="*/ 27522 w 1775275"/>
              <a:gd name="connsiteY50" fmla="*/ 1406944 h 1591812"/>
              <a:gd name="connsiteX51" fmla="*/ 53792 w 1775275"/>
              <a:gd name="connsiteY51" fmla="*/ 1365106 h 1591812"/>
              <a:gd name="connsiteX52" fmla="*/ 93685 w 1775275"/>
              <a:gd name="connsiteY52" fmla="*/ 1297969 h 1591812"/>
              <a:gd name="connsiteX53" fmla="*/ 140389 w 1775275"/>
              <a:gd name="connsiteY53" fmla="*/ 1224022 h 1591812"/>
              <a:gd name="connsiteX54" fmla="*/ 177362 w 1775275"/>
              <a:gd name="connsiteY54" fmla="*/ 1161751 h 1591812"/>
              <a:gd name="connsiteX55" fmla="*/ 203633 w 1775275"/>
              <a:gd name="connsiteY55" fmla="*/ 1123804 h 1591812"/>
              <a:gd name="connsiteX56" fmla="*/ 226012 w 1775275"/>
              <a:gd name="connsiteY56" fmla="*/ 1107263 h 1591812"/>
              <a:gd name="connsiteX57" fmla="*/ 251310 w 1775275"/>
              <a:gd name="connsiteY57" fmla="*/ 1104344 h 1591812"/>
              <a:gd name="connsiteX58" fmla="*/ 286337 w 1775275"/>
              <a:gd name="connsiteY58" fmla="*/ 1105317 h 1591812"/>
              <a:gd name="connsiteX59" fmla="*/ 1543441 w 1775275"/>
              <a:gd name="connsiteY59" fmla="*/ 1105317 h 1591812"/>
              <a:gd name="connsiteX60" fmla="*/ 1638794 w 1775275"/>
              <a:gd name="connsiteY60" fmla="*/ 1465324 h 1591812"/>
              <a:gd name="connsiteX61" fmla="*/ 1627118 w 1775275"/>
              <a:gd name="connsiteY61" fmla="*/ 1442945 h 1591812"/>
              <a:gd name="connsiteX62" fmla="*/ 1601820 w 1775275"/>
              <a:gd name="connsiteY62" fmla="*/ 1434188 h 1591812"/>
              <a:gd name="connsiteX63" fmla="*/ 181254 w 1775275"/>
              <a:gd name="connsiteY63" fmla="*/ 1434188 h 1591812"/>
              <a:gd name="connsiteX64" fmla="*/ 154011 w 1775275"/>
              <a:gd name="connsiteY64" fmla="*/ 1442945 h 1591812"/>
              <a:gd name="connsiteX65" fmla="*/ 140389 w 1775275"/>
              <a:gd name="connsiteY65" fmla="*/ 1465324 h 1591812"/>
              <a:gd name="connsiteX66" fmla="*/ 152065 w 1775275"/>
              <a:gd name="connsiteY66" fmla="*/ 1488675 h 1591812"/>
              <a:gd name="connsiteX67" fmla="*/ 177362 w 1775275"/>
              <a:gd name="connsiteY67" fmla="*/ 1498405 h 1591812"/>
              <a:gd name="connsiteX68" fmla="*/ 1599874 w 1775275"/>
              <a:gd name="connsiteY68" fmla="*/ 1498405 h 1591812"/>
              <a:gd name="connsiteX69" fmla="*/ 1626145 w 1775275"/>
              <a:gd name="connsiteY69" fmla="*/ 1488675 h 1591812"/>
              <a:gd name="connsiteX70" fmla="*/ 1638794 w 1775275"/>
              <a:gd name="connsiteY70" fmla="*/ 1465324 h 159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75275" h="1591812">
                <a:moveTo>
                  <a:pt x="1576523" y="994396"/>
                </a:moveTo>
                <a:lnTo>
                  <a:pt x="1582361" y="994396"/>
                </a:lnTo>
                <a:lnTo>
                  <a:pt x="192930" y="994396"/>
                </a:lnTo>
                <a:lnTo>
                  <a:pt x="192930" y="169300"/>
                </a:lnTo>
                <a:cubicBezTo>
                  <a:pt x="192930" y="114813"/>
                  <a:pt x="206552" y="72974"/>
                  <a:pt x="233796" y="43785"/>
                </a:cubicBezTo>
                <a:cubicBezTo>
                  <a:pt x="261039" y="14595"/>
                  <a:pt x="302554" y="0"/>
                  <a:pt x="358339" y="0"/>
                </a:cubicBezTo>
                <a:lnTo>
                  <a:pt x="1418898" y="0"/>
                </a:lnTo>
                <a:cubicBezTo>
                  <a:pt x="1477278" y="0"/>
                  <a:pt x="1518468" y="16541"/>
                  <a:pt x="1542468" y="49623"/>
                </a:cubicBezTo>
                <a:cubicBezTo>
                  <a:pt x="1566468" y="82704"/>
                  <a:pt x="1577820" y="125191"/>
                  <a:pt x="1576523" y="177084"/>
                </a:cubicBezTo>
                <a:lnTo>
                  <a:pt x="1576523" y="994396"/>
                </a:lnTo>
                <a:close/>
                <a:moveTo>
                  <a:pt x="1432520" y="136219"/>
                </a:moveTo>
                <a:lnTo>
                  <a:pt x="331095" y="136219"/>
                </a:lnTo>
                <a:lnTo>
                  <a:pt x="331095" y="751149"/>
                </a:lnTo>
                <a:lnTo>
                  <a:pt x="1432520" y="753095"/>
                </a:lnTo>
                <a:lnTo>
                  <a:pt x="1432520" y="136219"/>
                </a:lnTo>
                <a:close/>
                <a:moveTo>
                  <a:pt x="981052" y="873745"/>
                </a:moveTo>
                <a:cubicBezTo>
                  <a:pt x="981052" y="855583"/>
                  <a:pt x="968728" y="845204"/>
                  <a:pt x="944079" y="842610"/>
                </a:cubicBezTo>
                <a:lnTo>
                  <a:pt x="825374" y="842610"/>
                </a:lnTo>
                <a:cubicBezTo>
                  <a:pt x="800725" y="842610"/>
                  <a:pt x="788400" y="852988"/>
                  <a:pt x="788400" y="873745"/>
                </a:cubicBezTo>
                <a:cubicBezTo>
                  <a:pt x="788400" y="880232"/>
                  <a:pt x="791644" y="886719"/>
                  <a:pt x="798130" y="893205"/>
                </a:cubicBezTo>
                <a:cubicBezTo>
                  <a:pt x="804617" y="899692"/>
                  <a:pt x="813049" y="903584"/>
                  <a:pt x="823428" y="904881"/>
                </a:cubicBezTo>
                <a:lnTo>
                  <a:pt x="940187" y="902935"/>
                </a:lnTo>
                <a:cubicBezTo>
                  <a:pt x="951863" y="902935"/>
                  <a:pt x="961593" y="899692"/>
                  <a:pt x="969377" y="893205"/>
                </a:cubicBezTo>
                <a:cubicBezTo>
                  <a:pt x="977161" y="886719"/>
                  <a:pt x="981052" y="880232"/>
                  <a:pt x="981052" y="873745"/>
                </a:cubicBezTo>
                <a:close/>
                <a:moveTo>
                  <a:pt x="1543441" y="1105317"/>
                </a:moveTo>
                <a:cubicBezTo>
                  <a:pt x="1557712" y="1105317"/>
                  <a:pt x="1567441" y="1109858"/>
                  <a:pt x="1572631" y="1118939"/>
                </a:cubicBezTo>
                <a:cubicBezTo>
                  <a:pt x="1577820" y="1128020"/>
                  <a:pt x="1585604" y="1140994"/>
                  <a:pt x="1595982" y="1157859"/>
                </a:cubicBezTo>
                <a:cubicBezTo>
                  <a:pt x="1601172" y="1166940"/>
                  <a:pt x="1610902" y="1183157"/>
                  <a:pt x="1625172" y="1206508"/>
                </a:cubicBezTo>
                <a:cubicBezTo>
                  <a:pt x="1639443" y="1229860"/>
                  <a:pt x="1654686" y="1254833"/>
                  <a:pt x="1670903" y="1281429"/>
                </a:cubicBezTo>
                <a:cubicBezTo>
                  <a:pt x="1687119" y="1308024"/>
                  <a:pt x="1702363" y="1332997"/>
                  <a:pt x="1716633" y="1356349"/>
                </a:cubicBezTo>
                <a:cubicBezTo>
                  <a:pt x="1730904" y="1379701"/>
                  <a:pt x="1740634" y="1395268"/>
                  <a:pt x="1745823" y="1403052"/>
                </a:cubicBezTo>
                <a:cubicBezTo>
                  <a:pt x="1756202" y="1419917"/>
                  <a:pt x="1764959" y="1435810"/>
                  <a:pt x="1772094" y="1450729"/>
                </a:cubicBezTo>
                <a:cubicBezTo>
                  <a:pt x="1779229" y="1465648"/>
                  <a:pt x="1774364" y="1483486"/>
                  <a:pt x="1757499" y="1504243"/>
                </a:cubicBezTo>
                <a:cubicBezTo>
                  <a:pt x="1723769" y="1544460"/>
                  <a:pt x="1694579" y="1569109"/>
                  <a:pt x="1669930" y="1578191"/>
                </a:cubicBezTo>
                <a:cubicBezTo>
                  <a:pt x="1645281" y="1587272"/>
                  <a:pt x="1626470" y="1591813"/>
                  <a:pt x="1613496" y="1591813"/>
                </a:cubicBezTo>
                <a:lnTo>
                  <a:pt x="1539549" y="1591813"/>
                </a:lnTo>
                <a:lnTo>
                  <a:pt x="1370249" y="1591813"/>
                </a:lnTo>
                <a:lnTo>
                  <a:pt x="1138677" y="1591813"/>
                </a:lnTo>
                <a:lnTo>
                  <a:pt x="875969" y="1591813"/>
                </a:lnTo>
                <a:lnTo>
                  <a:pt x="615208" y="1591813"/>
                </a:lnTo>
                <a:cubicBezTo>
                  <a:pt x="529585" y="1591813"/>
                  <a:pt x="452719" y="1591488"/>
                  <a:pt x="384609" y="1590839"/>
                </a:cubicBezTo>
                <a:cubicBezTo>
                  <a:pt x="316500" y="1590191"/>
                  <a:pt x="261039" y="1589867"/>
                  <a:pt x="218228" y="1589867"/>
                </a:cubicBezTo>
                <a:lnTo>
                  <a:pt x="144281" y="1589867"/>
                </a:lnTo>
                <a:cubicBezTo>
                  <a:pt x="133902" y="1589867"/>
                  <a:pt x="123199" y="1587272"/>
                  <a:pt x="112172" y="1582083"/>
                </a:cubicBezTo>
                <a:cubicBezTo>
                  <a:pt x="101145" y="1576893"/>
                  <a:pt x="89793" y="1570082"/>
                  <a:pt x="78117" y="1561650"/>
                </a:cubicBezTo>
                <a:cubicBezTo>
                  <a:pt x="66441" y="1553217"/>
                  <a:pt x="55738" y="1544136"/>
                  <a:pt x="46009" y="1534406"/>
                </a:cubicBezTo>
                <a:cubicBezTo>
                  <a:pt x="36279" y="1524676"/>
                  <a:pt x="27522" y="1515271"/>
                  <a:pt x="19738" y="1506189"/>
                </a:cubicBezTo>
                <a:cubicBezTo>
                  <a:pt x="10657" y="1494513"/>
                  <a:pt x="4819" y="1484135"/>
                  <a:pt x="2224" y="1475054"/>
                </a:cubicBezTo>
                <a:cubicBezTo>
                  <a:pt x="-371" y="1465972"/>
                  <a:pt x="-695" y="1457864"/>
                  <a:pt x="1251" y="1450729"/>
                </a:cubicBezTo>
                <a:cubicBezTo>
                  <a:pt x="3197" y="1443594"/>
                  <a:pt x="6765" y="1436783"/>
                  <a:pt x="11954" y="1430296"/>
                </a:cubicBezTo>
                <a:cubicBezTo>
                  <a:pt x="17143" y="1423810"/>
                  <a:pt x="22332" y="1416026"/>
                  <a:pt x="27522" y="1406944"/>
                </a:cubicBezTo>
                <a:cubicBezTo>
                  <a:pt x="32711" y="1399160"/>
                  <a:pt x="41468" y="1385214"/>
                  <a:pt x="53792" y="1365106"/>
                </a:cubicBezTo>
                <a:cubicBezTo>
                  <a:pt x="66117" y="1344997"/>
                  <a:pt x="79415" y="1322619"/>
                  <a:pt x="93685" y="1297969"/>
                </a:cubicBezTo>
                <a:lnTo>
                  <a:pt x="140389" y="1224022"/>
                </a:lnTo>
                <a:cubicBezTo>
                  <a:pt x="154659" y="1199373"/>
                  <a:pt x="166984" y="1178616"/>
                  <a:pt x="177362" y="1161751"/>
                </a:cubicBezTo>
                <a:cubicBezTo>
                  <a:pt x="187741" y="1144886"/>
                  <a:pt x="196498" y="1132237"/>
                  <a:pt x="203633" y="1123804"/>
                </a:cubicBezTo>
                <a:cubicBezTo>
                  <a:pt x="210768" y="1115371"/>
                  <a:pt x="218228" y="1109858"/>
                  <a:pt x="226012" y="1107263"/>
                </a:cubicBezTo>
                <a:cubicBezTo>
                  <a:pt x="233796" y="1104669"/>
                  <a:pt x="242228" y="1103696"/>
                  <a:pt x="251310" y="1104344"/>
                </a:cubicBezTo>
                <a:cubicBezTo>
                  <a:pt x="260391" y="1104993"/>
                  <a:pt x="272067" y="1105317"/>
                  <a:pt x="286337" y="1105317"/>
                </a:cubicBezTo>
                <a:lnTo>
                  <a:pt x="1543441" y="1105317"/>
                </a:lnTo>
                <a:close/>
                <a:moveTo>
                  <a:pt x="1638794" y="1465324"/>
                </a:moveTo>
                <a:cubicBezTo>
                  <a:pt x="1638794" y="1456242"/>
                  <a:pt x="1634902" y="1448783"/>
                  <a:pt x="1627118" y="1442945"/>
                </a:cubicBezTo>
                <a:cubicBezTo>
                  <a:pt x="1619334" y="1437107"/>
                  <a:pt x="1610902" y="1434188"/>
                  <a:pt x="1601820" y="1434188"/>
                </a:cubicBezTo>
                <a:lnTo>
                  <a:pt x="181254" y="1434188"/>
                </a:lnTo>
                <a:cubicBezTo>
                  <a:pt x="172173" y="1434188"/>
                  <a:pt x="163092" y="1437107"/>
                  <a:pt x="154011" y="1442945"/>
                </a:cubicBezTo>
                <a:cubicBezTo>
                  <a:pt x="144929" y="1448783"/>
                  <a:pt x="140389" y="1456242"/>
                  <a:pt x="140389" y="1465324"/>
                </a:cubicBezTo>
                <a:cubicBezTo>
                  <a:pt x="140389" y="1474405"/>
                  <a:pt x="144281" y="1482189"/>
                  <a:pt x="152065" y="1488675"/>
                </a:cubicBezTo>
                <a:cubicBezTo>
                  <a:pt x="159848" y="1495162"/>
                  <a:pt x="168281" y="1498405"/>
                  <a:pt x="177362" y="1498405"/>
                </a:cubicBezTo>
                <a:lnTo>
                  <a:pt x="1599874" y="1498405"/>
                </a:lnTo>
                <a:cubicBezTo>
                  <a:pt x="1608956" y="1498405"/>
                  <a:pt x="1617713" y="1495162"/>
                  <a:pt x="1626145" y="1488675"/>
                </a:cubicBezTo>
                <a:cubicBezTo>
                  <a:pt x="1634578" y="1482189"/>
                  <a:pt x="1638794" y="1474405"/>
                  <a:pt x="1638794" y="1465324"/>
                </a:cubicBezTo>
                <a:close/>
              </a:path>
            </a:pathLst>
          </a:custGeom>
          <a:solidFill>
            <a:srgbClr val="00B050"/>
          </a:solidFill>
          <a:ln w="189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FA595732-B17B-440B-A177-819581EE56BC}"/>
              </a:ext>
            </a:extLst>
          </p:cNvPr>
          <p:cNvSpPr/>
          <p:nvPr/>
        </p:nvSpPr>
        <p:spPr>
          <a:xfrm>
            <a:off x="9731263" y="5059550"/>
            <a:ext cx="1424940" cy="14249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3429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vv</a:t>
            </a:r>
            <a:endParaRPr lang="zh-CN" altLang="en-US" dirty="0"/>
          </a:p>
        </p:txBody>
      </p:sp>
      <p:pic>
        <p:nvPicPr>
          <p:cNvPr id="112" name="图形 111">
            <a:extLst>
              <a:ext uri="{FF2B5EF4-FFF2-40B4-BE49-F238E27FC236}">
                <a16:creationId xmlns:a16="http://schemas.microsoft.com/office/drawing/2014/main" id="{6150849B-AC72-4822-897A-FBF440026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5855" y="5211950"/>
            <a:ext cx="815755" cy="1120140"/>
          </a:xfrm>
          <a:prstGeom prst="rect">
            <a:avLst/>
          </a:prstGeom>
        </p:spPr>
      </p:pic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1A32B93-EE02-45F7-B7EF-DBA330080F30}"/>
              </a:ext>
            </a:extLst>
          </p:cNvPr>
          <p:cNvGrpSpPr/>
          <p:nvPr/>
        </p:nvGrpSpPr>
        <p:grpSpPr>
          <a:xfrm>
            <a:off x="9699136" y="1288069"/>
            <a:ext cx="1424940" cy="1424940"/>
            <a:chOff x="9113595" y="2466474"/>
            <a:chExt cx="1424940" cy="1424940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41BAB4E-27FE-4CCA-AF26-69E12AAF8792}"/>
                </a:ext>
              </a:extLst>
            </p:cNvPr>
            <p:cNvSpPr/>
            <p:nvPr/>
          </p:nvSpPr>
          <p:spPr>
            <a:xfrm>
              <a:off x="9113595" y="2466474"/>
              <a:ext cx="1424940" cy="142494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342900" dist="50800" dir="54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5" name="Picture 2" descr="How Rasa Open Source Gained Layers of Flexibility with TensorFlow 2.x — The  TensorFlow Blog">
              <a:extLst>
                <a:ext uri="{FF2B5EF4-FFF2-40B4-BE49-F238E27FC236}">
                  <a16:creationId xmlns:a16="http://schemas.microsoft.com/office/drawing/2014/main" id="{86133F1F-DAE3-49FB-AD54-133103D155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03" t="15695" r="33722" b="20088"/>
            <a:stretch/>
          </p:blipFill>
          <p:spPr bwMode="auto">
            <a:xfrm>
              <a:off x="9242606" y="2524145"/>
              <a:ext cx="1144480" cy="125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箭头: 下 115">
            <a:extLst>
              <a:ext uri="{FF2B5EF4-FFF2-40B4-BE49-F238E27FC236}">
                <a16:creationId xmlns:a16="http://schemas.microsoft.com/office/drawing/2014/main" id="{B4B1A2FF-EFF3-4897-A02B-9EB4E8C79B84}"/>
              </a:ext>
            </a:extLst>
          </p:cNvPr>
          <p:cNvSpPr/>
          <p:nvPr/>
        </p:nvSpPr>
        <p:spPr>
          <a:xfrm rot="16200000">
            <a:off x="5019089" y="2823647"/>
            <a:ext cx="622063" cy="12358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箭头: 下 118">
            <a:extLst>
              <a:ext uri="{FF2B5EF4-FFF2-40B4-BE49-F238E27FC236}">
                <a16:creationId xmlns:a16="http://schemas.microsoft.com/office/drawing/2014/main" id="{7858EA9A-4932-4019-AF9F-CC560D0CAA46}"/>
              </a:ext>
            </a:extLst>
          </p:cNvPr>
          <p:cNvSpPr/>
          <p:nvPr/>
        </p:nvSpPr>
        <p:spPr>
          <a:xfrm rot="5400000" flipH="1">
            <a:off x="4978578" y="3489557"/>
            <a:ext cx="622063" cy="12358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AE8CF674-BCCE-4193-AF24-8C0F73D3ECF2}"/>
              </a:ext>
            </a:extLst>
          </p:cNvPr>
          <p:cNvSpPr/>
          <p:nvPr/>
        </p:nvSpPr>
        <p:spPr>
          <a:xfrm>
            <a:off x="1230418" y="2159607"/>
            <a:ext cx="1424940" cy="14249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342900" dist="50800" dir="54000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3" name="图形 122">
            <a:extLst>
              <a:ext uri="{FF2B5EF4-FFF2-40B4-BE49-F238E27FC236}">
                <a16:creationId xmlns:a16="http://schemas.microsoft.com/office/drawing/2014/main" id="{5A11EBC0-05B3-4577-9B6B-A60DFB11E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6807" y="2301493"/>
            <a:ext cx="1141167" cy="1141167"/>
          </a:xfrm>
          <a:prstGeom prst="rect">
            <a:avLst/>
          </a:prstGeom>
        </p:spPr>
      </p:pic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B8ADD2D9-FE66-47FE-99A1-83051F1F15E2}"/>
              </a:ext>
            </a:extLst>
          </p:cNvPr>
          <p:cNvGrpSpPr/>
          <p:nvPr/>
        </p:nvGrpSpPr>
        <p:grpSpPr>
          <a:xfrm>
            <a:off x="1226028" y="4235666"/>
            <a:ext cx="1579723" cy="1579723"/>
            <a:chOff x="-105617" y="4362501"/>
            <a:chExt cx="1579723" cy="1579723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B70F0386-EBC0-435B-B52D-617E5D85E49A}"/>
                </a:ext>
              </a:extLst>
            </p:cNvPr>
            <p:cNvSpPr/>
            <p:nvPr/>
          </p:nvSpPr>
          <p:spPr>
            <a:xfrm>
              <a:off x="8745" y="4463586"/>
              <a:ext cx="1424940" cy="142494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342900" dist="50800" dir="54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6" name="图形 125">
              <a:extLst>
                <a:ext uri="{FF2B5EF4-FFF2-40B4-BE49-F238E27FC236}">
                  <a16:creationId xmlns:a16="http://schemas.microsoft.com/office/drawing/2014/main" id="{128094BE-D4CE-4DED-AB84-9B1A3BCC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05617" y="4362501"/>
              <a:ext cx="1579723" cy="1579723"/>
            </a:xfrm>
            <a:prstGeom prst="rect">
              <a:avLst/>
            </a:prstGeom>
          </p:spPr>
        </p:pic>
      </p:grpSp>
      <p:sp>
        <p:nvSpPr>
          <p:cNvPr id="127" name="箭头: 下 126">
            <a:extLst>
              <a:ext uri="{FF2B5EF4-FFF2-40B4-BE49-F238E27FC236}">
                <a16:creationId xmlns:a16="http://schemas.microsoft.com/office/drawing/2014/main" id="{78920AD7-E622-466E-88DE-BFBE558BB520}"/>
              </a:ext>
            </a:extLst>
          </p:cNvPr>
          <p:cNvSpPr/>
          <p:nvPr/>
        </p:nvSpPr>
        <p:spPr>
          <a:xfrm rot="18000000">
            <a:off x="2732496" y="2662135"/>
            <a:ext cx="622063" cy="93680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箭头: 下 127">
            <a:extLst>
              <a:ext uri="{FF2B5EF4-FFF2-40B4-BE49-F238E27FC236}">
                <a16:creationId xmlns:a16="http://schemas.microsoft.com/office/drawing/2014/main" id="{FEF46D88-4A39-48FC-8D54-7079803CE632}"/>
              </a:ext>
            </a:extLst>
          </p:cNvPr>
          <p:cNvSpPr/>
          <p:nvPr/>
        </p:nvSpPr>
        <p:spPr>
          <a:xfrm rot="7200000">
            <a:off x="2431121" y="3066865"/>
            <a:ext cx="622063" cy="93680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箭头: 下 128">
            <a:extLst>
              <a:ext uri="{FF2B5EF4-FFF2-40B4-BE49-F238E27FC236}">
                <a16:creationId xmlns:a16="http://schemas.microsoft.com/office/drawing/2014/main" id="{0C25D35C-6908-49E4-8208-0DD737D689D1}"/>
              </a:ext>
            </a:extLst>
          </p:cNvPr>
          <p:cNvSpPr/>
          <p:nvPr/>
        </p:nvSpPr>
        <p:spPr>
          <a:xfrm rot="14735670">
            <a:off x="2715800" y="3876789"/>
            <a:ext cx="622063" cy="933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箭头: 下 129">
            <a:extLst>
              <a:ext uri="{FF2B5EF4-FFF2-40B4-BE49-F238E27FC236}">
                <a16:creationId xmlns:a16="http://schemas.microsoft.com/office/drawing/2014/main" id="{442A98C9-AC6F-4D79-A903-69F0E9D938CF}"/>
              </a:ext>
            </a:extLst>
          </p:cNvPr>
          <p:cNvSpPr/>
          <p:nvPr/>
        </p:nvSpPr>
        <p:spPr>
          <a:xfrm rot="3600000">
            <a:off x="2715799" y="4421920"/>
            <a:ext cx="622063" cy="933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56605A-55B4-41F1-A0C2-605E8849C915}"/>
              </a:ext>
            </a:extLst>
          </p:cNvPr>
          <p:cNvGrpSpPr/>
          <p:nvPr/>
        </p:nvGrpSpPr>
        <p:grpSpPr>
          <a:xfrm>
            <a:off x="9727832" y="3101422"/>
            <a:ext cx="1424940" cy="1424940"/>
            <a:chOff x="9723551" y="3263141"/>
            <a:chExt cx="1424940" cy="1424940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A88076B4-05AF-4646-AE97-A7C4CA8E9A94}"/>
                </a:ext>
              </a:extLst>
            </p:cNvPr>
            <p:cNvSpPr/>
            <p:nvPr/>
          </p:nvSpPr>
          <p:spPr>
            <a:xfrm>
              <a:off x="9723551" y="3263141"/>
              <a:ext cx="1424940" cy="142494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342900" dist="50800" dir="5400000" algn="ctr" rotWithShape="0">
                <a:srgbClr val="000000">
                  <a:alpha val="16000"/>
                </a:srgb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E7D9D370-1A9E-4579-AF94-E152658B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33781" y="3481590"/>
              <a:ext cx="1004479" cy="1004479"/>
            </a:xfrm>
            <a:prstGeom prst="rect">
              <a:avLst/>
            </a:prstGeom>
          </p:spPr>
        </p:pic>
      </p:grpSp>
      <p:sp>
        <p:nvSpPr>
          <p:cNvPr id="5" name="箭头: 上下 4">
            <a:extLst>
              <a:ext uri="{FF2B5EF4-FFF2-40B4-BE49-F238E27FC236}">
                <a16:creationId xmlns:a16="http://schemas.microsoft.com/office/drawing/2014/main" id="{EAFC3BCD-4D15-4849-B958-0AE739058CF6}"/>
              </a:ext>
            </a:extLst>
          </p:cNvPr>
          <p:cNvSpPr/>
          <p:nvPr/>
        </p:nvSpPr>
        <p:spPr>
          <a:xfrm rot="3600000">
            <a:off x="8360801" y="1466764"/>
            <a:ext cx="690463" cy="2518067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箭头: 上下 135">
            <a:extLst>
              <a:ext uri="{FF2B5EF4-FFF2-40B4-BE49-F238E27FC236}">
                <a16:creationId xmlns:a16="http://schemas.microsoft.com/office/drawing/2014/main" id="{487B1B92-65CC-4BA5-8561-5EB3BAFA4C77}"/>
              </a:ext>
            </a:extLst>
          </p:cNvPr>
          <p:cNvSpPr/>
          <p:nvPr/>
        </p:nvSpPr>
        <p:spPr>
          <a:xfrm rot="5400000">
            <a:off x="8419393" y="2733351"/>
            <a:ext cx="690463" cy="2255199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箭头: 上下 136">
            <a:extLst>
              <a:ext uri="{FF2B5EF4-FFF2-40B4-BE49-F238E27FC236}">
                <a16:creationId xmlns:a16="http://schemas.microsoft.com/office/drawing/2014/main" id="{A5F6FB5F-3AB9-4B12-8488-4B9DB6D606DA}"/>
              </a:ext>
            </a:extLst>
          </p:cNvPr>
          <p:cNvSpPr/>
          <p:nvPr/>
        </p:nvSpPr>
        <p:spPr>
          <a:xfrm rot="18000000" flipH="1">
            <a:off x="8229431" y="3766494"/>
            <a:ext cx="690463" cy="2518067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C549F5E-342C-4CBF-BB4F-E84E97FE0487}"/>
              </a:ext>
            </a:extLst>
          </p:cNvPr>
          <p:cNvSpPr/>
          <p:nvPr/>
        </p:nvSpPr>
        <p:spPr>
          <a:xfrm>
            <a:off x="7838979" y="7564743"/>
            <a:ext cx="3746477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3FFCBEE-0938-4ACC-A825-935F751BE406}"/>
              </a:ext>
            </a:extLst>
          </p:cNvPr>
          <p:cNvSpPr/>
          <p:nvPr/>
        </p:nvSpPr>
        <p:spPr>
          <a:xfrm>
            <a:off x="4323626" y="7564743"/>
            <a:ext cx="3632243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2F19CA1-E832-4990-966A-FAA7FEB613A9}"/>
              </a:ext>
            </a:extLst>
          </p:cNvPr>
          <p:cNvSpPr/>
          <p:nvPr/>
        </p:nvSpPr>
        <p:spPr>
          <a:xfrm>
            <a:off x="691382" y="7030003"/>
            <a:ext cx="3738923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9DD8720-3516-40BA-B74D-BF5D57A8AB4D}"/>
              </a:ext>
            </a:extLst>
          </p:cNvPr>
          <p:cNvGrpSpPr/>
          <p:nvPr/>
        </p:nvGrpSpPr>
        <p:grpSpPr>
          <a:xfrm>
            <a:off x="691383" y="8322524"/>
            <a:ext cx="1921420" cy="1851660"/>
            <a:chOff x="311252" y="1691640"/>
            <a:chExt cx="1921420" cy="185166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67CB6E1-01BC-4C45-AB6A-52F325B8F03F}"/>
                </a:ext>
              </a:extLst>
            </p:cNvPr>
            <p:cNvSpPr/>
            <p:nvPr/>
          </p:nvSpPr>
          <p:spPr>
            <a:xfrm>
              <a:off x="311252" y="1691640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C60CA00-008A-476B-A06D-BA0E2456180A}"/>
                </a:ext>
              </a:extLst>
            </p:cNvPr>
            <p:cNvSpPr txBox="1"/>
            <p:nvPr/>
          </p:nvSpPr>
          <p:spPr>
            <a:xfrm>
              <a:off x="417932" y="1845441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意图撰写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8A42A6B-E8FD-4EFA-B789-397787825B98}"/>
              </a:ext>
            </a:extLst>
          </p:cNvPr>
          <p:cNvGrpSpPr/>
          <p:nvPr/>
        </p:nvGrpSpPr>
        <p:grpSpPr>
          <a:xfrm>
            <a:off x="2508886" y="8172267"/>
            <a:ext cx="1921420" cy="1851660"/>
            <a:chOff x="311252" y="3697101"/>
            <a:chExt cx="1921420" cy="185166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0404D8F-2E4B-4510-BE29-258650E808AB}"/>
                </a:ext>
              </a:extLst>
            </p:cNvPr>
            <p:cNvSpPr/>
            <p:nvPr/>
          </p:nvSpPr>
          <p:spPr>
            <a:xfrm>
              <a:off x="311252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6B4DCBE-EBA4-41F9-B755-40EB1C77D44E}"/>
                </a:ext>
              </a:extLst>
            </p:cNvPr>
            <p:cNvSpPr txBox="1"/>
            <p:nvPr/>
          </p:nvSpPr>
          <p:spPr>
            <a:xfrm>
              <a:off x="417932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数据标注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DA21D44-F5CB-4DC2-8A34-07FE72F7D78E}"/>
              </a:ext>
            </a:extLst>
          </p:cNvPr>
          <p:cNvGrpSpPr/>
          <p:nvPr/>
        </p:nvGrpSpPr>
        <p:grpSpPr>
          <a:xfrm>
            <a:off x="4326389" y="7806529"/>
            <a:ext cx="1921420" cy="1851660"/>
            <a:chOff x="2766642" y="3697101"/>
            <a:chExt cx="1921420" cy="185166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04EBAC1-3B44-472F-A1BF-4CEFF16A5257}"/>
                </a:ext>
              </a:extLst>
            </p:cNvPr>
            <p:cNvSpPr/>
            <p:nvPr/>
          </p:nvSpPr>
          <p:spPr>
            <a:xfrm>
              <a:off x="2766642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0A10FC6-252A-431B-8191-FEC723BD5385}"/>
                </a:ext>
              </a:extLst>
            </p:cNvPr>
            <p:cNvSpPr txBox="1"/>
            <p:nvPr/>
          </p:nvSpPr>
          <p:spPr>
            <a:xfrm>
              <a:off x="2873322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管道配置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45BC04F-19E5-40D8-B25A-34D9F3CB7D6A}"/>
              </a:ext>
            </a:extLst>
          </p:cNvPr>
          <p:cNvGrpSpPr/>
          <p:nvPr/>
        </p:nvGrpSpPr>
        <p:grpSpPr>
          <a:xfrm>
            <a:off x="6037212" y="8099905"/>
            <a:ext cx="1921420" cy="1851660"/>
            <a:chOff x="4993368" y="3697101"/>
            <a:chExt cx="1921420" cy="1851660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D1F3F2D-CB3E-449E-AEA3-AD028EE5D187}"/>
                </a:ext>
              </a:extLst>
            </p:cNvPr>
            <p:cNvSpPr/>
            <p:nvPr/>
          </p:nvSpPr>
          <p:spPr>
            <a:xfrm>
              <a:off x="4993368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0C38177-9D1F-43D8-9EBC-47CF27B67F89}"/>
                </a:ext>
              </a:extLst>
            </p:cNvPr>
            <p:cNvSpPr txBox="1"/>
            <p:nvPr/>
          </p:nvSpPr>
          <p:spPr>
            <a:xfrm>
              <a:off x="5100048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A8DFE78-FEA8-4953-834E-9E6650818663}"/>
              </a:ext>
            </a:extLst>
          </p:cNvPr>
          <p:cNvGrpSpPr/>
          <p:nvPr/>
        </p:nvGrpSpPr>
        <p:grpSpPr>
          <a:xfrm>
            <a:off x="7851952" y="8484453"/>
            <a:ext cx="1921420" cy="1851660"/>
            <a:chOff x="7238856" y="3697101"/>
            <a:chExt cx="1921420" cy="185166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9ADB54F4-279F-4D23-A673-3175E04860B5}"/>
                </a:ext>
              </a:extLst>
            </p:cNvPr>
            <p:cNvSpPr/>
            <p:nvPr/>
          </p:nvSpPr>
          <p:spPr>
            <a:xfrm>
              <a:off x="7238856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DDC21AC-EF2C-492D-9D45-4388B1AC3D27}"/>
                </a:ext>
              </a:extLst>
            </p:cNvPr>
            <p:cNvSpPr txBox="1"/>
            <p:nvPr/>
          </p:nvSpPr>
          <p:spPr>
            <a:xfrm>
              <a:off x="7345536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E8D82F8-94DC-4369-8FE2-9F4EF45732A7}"/>
              </a:ext>
            </a:extLst>
          </p:cNvPr>
          <p:cNvGrpSpPr/>
          <p:nvPr/>
        </p:nvGrpSpPr>
        <p:grpSpPr>
          <a:xfrm>
            <a:off x="9664036" y="8208402"/>
            <a:ext cx="1921420" cy="1851660"/>
            <a:chOff x="9484344" y="3697101"/>
            <a:chExt cx="1921420" cy="1851660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8A8A9D2-232F-4079-A9D3-08A1F99A67D8}"/>
                </a:ext>
              </a:extLst>
            </p:cNvPr>
            <p:cNvSpPr/>
            <p:nvPr/>
          </p:nvSpPr>
          <p:spPr>
            <a:xfrm>
              <a:off x="9484344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04BFD54-E1C2-4777-96FB-73B78BE3AEF7}"/>
                </a:ext>
              </a:extLst>
            </p:cNvPr>
            <p:cNvSpPr txBox="1"/>
            <p:nvPr/>
          </p:nvSpPr>
          <p:spPr>
            <a:xfrm>
              <a:off x="9591024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A836F764-4DC1-4B2A-859C-E383E293F986}"/>
              </a:ext>
            </a:extLst>
          </p:cNvPr>
          <p:cNvSpPr txBox="1"/>
          <p:nvPr/>
        </p:nvSpPr>
        <p:spPr>
          <a:xfrm>
            <a:off x="714563" y="7835169"/>
            <a:ext cx="37389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撰写并标注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600+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endParaRPr lang="en-US" altLang="zh-CN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个意图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D07E7C9-8033-4BFB-9EC8-FC7158E89A25}"/>
              </a:ext>
            </a:extLst>
          </p:cNvPr>
          <p:cNvSpPr txBox="1"/>
          <p:nvPr/>
        </p:nvSpPr>
        <p:spPr>
          <a:xfrm>
            <a:off x="4375637" y="8152734"/>
            <a:ext cx="37389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特性向量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DIET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意图分类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+NER</a:t>
            </a: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Converter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D8F7457-C6B2-4825-8436-A5D66D2EAA3F}"/>
              </a:ext>
            </a:extLst>
          </p:cNvPr>
          <p:cNvSpPr txBox="1"/>
          <p:nvPr/>
        </p:nvSpPr>
        <p:spPr>
          <a:xfrm>
            <a:off x="7890990" y="8283817"/>
            <a:ext cx="369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LSTM+BERT+CRF</a:t>
            </a: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（名字和电影名称）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1FCD634-75C2-4309-9C3B-8D2B68D6448E}"/>
              </a:ext>
            </a:extLst>
          </p:cNvPr>
          <p:cNvSpPr txBox="1"/>
          <p:nvPr/>
        </p:nvSpPr>
        <p:spPr>
          <a:xfrm>
            <a:off x="4266248" y="10200674"/>
            <a:ext cx="3738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7BB8B51-05F8-4114-9679-A50E884A272B}"/>
              </a:ext>
            </a:extLst>
          </p:cNvPr>
          <p:cNvSpPr txBox="1"/>
          <p:nvPr/>
        </p:nvSpPr>
        <p:spPr>
          <a:xfrm>
            <a:off x="7830796" y="10553856"/>
            <a:ext cx="3738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提高精度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629A99A-2D9E-4167-A8BB-E4FCC148E80B}"/>
              </a:ext>
            </a:extLst>
          </p:cNvPr>
          <p:cNvSpPr txBox="1"/>
          <p:nvPr/>
        </p:nvSpPr>
        <p:spPr>
          <a:xfrm>
            <a:off x="8871368" y="-983625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</p:spTree>
    <p:extLst>
      <p:ext uri="{BB962C8B-B14F-4D97-AF65-F5344CB8AC3E}">
        <p14:creationId xmlns:p14="http://schemas.microsoft.com/office/powerpoint/2010/main" val="15593765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87445A0-5FB9-49DB-AA1C-6CE2C9EEDB81}"/>
              </a:ext>
            </a:extLst>
          </p:cNvPr>
          <p:cNvSpPr/>
          <p:nvPr/>
        </p:nvSpPr>
        <p:spPr>
          <a:xfrm>
            <a:off x="7838979" y="1452880"/>
            <a:ext cx="3746477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F529644-73C9-472C-92AA-A4CA8EE07F39}"/>
              </a:ext>
            </a:extLst>
          </p:cNvPr>
          <p:cNvSpPr/>
          <p:nvPr/>
        </p:nvSpPr>
        <p:spPr>
          <a:xfrm>
            <a:off x="4323626" y="1452880"/>
            <a:ext cx="3632243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1DC958-FC0A-414E-A9DF-2890C494B734}"/>
              </a:ext>
            </a:extLst>
          </p:cNvPr>
          <p:cNvSpPr/>
          <p:nvPr/>
        </p:nvSpPr>
        <p:spPr>
          <a:xfrm>
            <a:off x="691382" y="1452880"/>
            <a:ext cx="3738923" cy="5195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8871368" y="210066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D60F4F-460D-4E7D-B74D-E4A653A7696F}"/>
              </a:ext>
            </a:extLst>
          </p:cNvPr>
          <p:cNvGrpSpPr/>
          <p:nvPr/>
        </p:nvGrpSpPr>
        <p:grpSpPr>
          <a:xfrm>
            <a:off x="691383" y="3993548"/>
            <a:ext cx="1921420" cy="1851660"/>
            <a:chOff x="311252" y="1691640"/>
            <a:chExt cx="1921420" cy="185166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02262E6-A3EE-4C2B-B8DA-54EAA39AE4F4}"/>
                </a:ext>
              </a:extLst>
            </p:cNvPr>
            <p:cNvSpPr/>
            <p:nvPr/>
          </p:nvSpPr>
          <p:spPr>
            <a:xfrm>
              <a:off x="311252" y="1691640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7569133-3B99-45AE-95F3-B718669C3AF0}"/>
                </a:ext>
              </a:extLst>
            </p:cNvPr>
            <p:cNvSpPr txBox="1"/>
            <p:nvPr/>
          </p:nvSpPr>
          <p:spPr>
            <a:xfrm>
              <a:off x="417932" y="1845441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意图撰写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ED7E3BD-9E1E-4C38-8F1B-286D85356CEA}"/>
              </a:ext>
            </a:extLst>
          </p:cNvPr>
          <p:cNvGrpSpPr/>
          <p:nvPr/>
        </p:nvGrpSpPr>
        <p:grpSpPr>
          <a:xfrm>
            <a:off x="2508886" y="4147349"/>
            <a:ext cx="1921420" cy="1851660"/>
            <a:chOff x="311252" y="3697101"/>
            <a:chExt cx="1921420" cy="185166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56A2060-23D9-482A-8E89-58B0071CC232}"/>
                </a:ext>
              </a:extLst>
            </p:cNvPr>
            <p:cNvSpPr/>
            <p:nvPr/>
          </p:nvSpPr>
          <p:spPr>
            <a:xfrm>
              <a:off x="311252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CB73CEB-72AA-4F61-B691-DDC5FA926BC0}"/>
                </a:ext>
              </a:extLst>
            </p:cNvPr>
            <p:cNvSpPr txBox="1"/>
            <p:nvPr/>
          </p:nvSpPr>
          <p:spPr>
            <a:xfrm>
              <a:off x="417932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数据标注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7747542-89A7-4617-AA0F-79E8CD7A842A}"/>
              </a:ext>
            </a:extLst>
          </p:cNvPr>
          <p:cNvGrpSpPr/>
          <p:nvPr/>
        </p:nvGrpSpPr>
        <p:grpSpPr>
          <a:xfrm>
            <a:off x="4326389" y="3993548"/>
            <a:ext cx="1921420" cy="1851660"/>
            <a:chOff x="2766642" y="3697101"/>
            <a:chExt cx="1921420" cy="18516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6E0F32-07B2-4F71-97F3-96DE4E4DA2A6}"/>
                </a:ext>
              </a:extLst>
            </p:cNvPr>
            <p:cNvSpPr/>
            <p:nvPr/>
          </p:nvSpPr>
          <p:spPr>
            <a:xfrm>
              <a:off x="2766642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7A49792-3A82-45EA-9E8E-F1BB51861E47}"/>
                </a:ext>
              </a:extLst>
            </p:cNvPr>
            <p:cNvSpPr txBox="1"/>
            <p:nvPr/>
          </p:nvSpPr>
          <p:spPr>
            <a:xfrm>
              <a:off x="2873322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管道配置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EBE1EE-3081-4E5E-8553-C5FD540E2F8B}"/>
              </a:ext>
            </a:extLst>
          </p:cNvPr>
          <p:cNvGrpSpPr/>
          <p:nvPr/>
        </p:nvGrpSpPr>
        <p:grpSpPr>
          <a:xfrm>
            <a:off x="6037212" y="4166530"/>
            <a:ext cx="1921420" cy="1851660"/>
            <a:chOff x="4993368" y="3697101"/>
            <a:chExt cx="1921420" cy="185166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AC3B42C-DD80-4D97-B8F9-40A4D840D91A}"/>
                </a:ext>
              </a:extLst>
            </p:cNvPr>
            <p:cNvSpPr/>
            <p:nvPr/>
          </p:nvSpPr>
          <p:spPr>
            <a:xfrm>
              <a:off x="4993368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D7AE048-6192-4FF0-B134-85BF638CF110}"/>
                </a:ext>
              </a:extLst>
            </p:cNvPr>
            <p:cNvSpPr txBox="1"/>
            <p:nvPr/>
          </p:nvSpPr>
          <p:spPr>
            <a:xfrm>
              <a:off x="5100048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E1ABD3C-39EE-4430-A50D-68F81DE71415}"/>
              </a:ext>
            </a:extLst>
          </p:cNvPr>
          <p:cNvGrpSpPr/>
          <p:nvPr/>
        </p:nvGrpSpPr>
        <p:grpSpPr>
          <a:xfrm>
            <a:off x="7851952" y="3993548"/>
            <a:ext cx="1921420" cy="1851660"/>
            <a:chOff x="7238856" y="3697101"/>
            <a:chExt cx="1921420" cy="185166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9BFCA73-D5F8-4DBF-BFAF-52EBF7FA160C}"/>
                </a:ext>
              </a:extLst>
            </p:cNvPr>
            <p:cNvSpPr/>
            <p:nvPr/>
          </p:nvSpPr>
          <p:spPr>
            <a:xfrm>
              <a:off x="7238856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E66089-E941-4233-BA39-64DC3A905513}"/>
                </a:ext>
              </a:extLst>
            </p:cNvPr>
            <p:cNvSpPr txBox="1"/>
            <p:nvPr/>
          </p:nvSpPr>
          <p:spPr>
            <a:xfrm>
              <a:off x="7345536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8F20183-C1EA-444D-AD2E-2881415285A4}"/>
              </a:ext>
            </a:extLst>
          </p:cNvPr>
          <p:cNvGrpSpPr/>
          <p:nvPr/>
        </p:nvGrpSpPr>
        <p:grpSpPr>
          <a:xfrm>
            <a:off x="9664036" y="4147349"/>
            <a:ext cx="1921420" cy="1851660"/>
            <a:chOff x="9484344" y="3697101"/>
            <a:chExt cx="1921420" cy="185166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DFFC402-41D2-492A-AEC7-8D6BA0755664}"/>
                </a:ext>
              </a:extLst>
            </p:cNvPr>
            <p:cNvSpPr/>
            <p:nvPr/>
          </p:nvSpPr>
          <p:spPr>
            <a:xfrm>
              <a:off x="9484344" y="3697101"/>
              <a:ext cx="1921420" cy="18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166CA81-6D2F-49E2-8947-DBB00F8937A3}"/>
                </a:ext>
              </a:extLst>
            </p:cNvPr>
            <p:cNvSpPr txBox="1"/>
            <p:nvPr/>
          </p:nvSpPr>
          <p:spPr>
            <a:xfrm>
              <a:off x="9591024" y="3850902"/>
              <a:ext cx="171082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00B050">
                      <a:alpha val="76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B68C7051-A0E2-4224-98C9-304D28A29EEB}"/>
              </a:ext>
            </a:extLst>
          </p:cNvPr>
          <p:cNvSpPr txBox="1"/>
          <p:nvPr/>
        </p:nvSpPr>
        <p:spPr>
          <a:xfrm>
            <a:off x="714563" y="1723306"/>
            <a:ext cx="37389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撰写并标注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600+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endParaRPr lang="en-US" altLang="zh-CN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5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个意图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5D37B0B-AE2E-4CA3-8EAA-37A206029232}"/>
              </a:ext>
            </a:extLst>
          </p:cNvPr>
          <p:cNvSpPr txBox="1"/>
          <p:nvPr/>
        </p:nvSpPr>
        <p:spPr>
          <a:xfrm>
            <a:off x="4375637" y="2040871"/>
            <a:ext cx="37389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特性向量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DIET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意图分类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+NER</a:t>
            </a:r>
          </a:p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Converter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B9B3359-BB5F-496D-8EDC-074D74C2E3CB}"/>
              </a:ext>
            </a:extLst>
          </p:cNvPr>
          <p:cNvSpPr txBox="1"/>
          <p:nvPr/>
        </p:nvSpPr>
        <p:spPr>
          <a:xfrm>
            <a:off x="7890990" y="2171954"/>
            <a:ext cx="36944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LSTM+BERT+CRF</a:t>
            </a: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（名字和电影名称）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B7495D1-9A99-4F49-9091-FDF311305116}"/>
              </a:ext>
            </a:extLst>
          </p:cNvPr>
          <p:cNvSpPr txBox="1"/>
          <p:nvPr/>
        </p:nvSpPr>
        <p:spPr>
          <a:xfrm>
            <a:off x="4266248" y="6084037"/>
            <a:ext cx="3738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小样本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3672846-B4D9-4FB7-B1D7-C76124A27D57}"/>
              </a:ext>
            </a:extLst>
          </p:cNvPr>
          <p:cNvSpPr txBox="1"/>
          <p:nvPr/>
        </p:nvSpPr>
        <p:spPr>
          <a:xfrm>
            <a:off x="7830796" y="6084037"/>
            <a:ext cx="3738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提高精度</a:t>
            </a:r>
            <a:endParaRPr lang="zh-CN" altLang="en-US" sz="5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6DABB2-2ACA-4C11-B417-905E4AA30024}"/>
              </a:ext>
            </a:extLst>
          </p:cNvPr>
          <p:cNvSpPr txBox="1"/>
          <p:nvPr/>
        </p:nvSpPr>
        <p:spPr>
          <a:xfrm>
            <a:off x="7711531" y="-915187"/>
            <a:ext cx="4490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前后端传输框架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6A134C0-C285-4815-B751-98A1F6AA3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477" y="7166455"/>
            <a:ext cx="3025771" cy="216474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381000" dist="38100" dir="2700000" algn="tl" rotWithShape="0">
              <a:prstClr val="black">
                <a:alpha val="41000"/>
              </a:prstClr>
            </a:outerShdw>
          </a:effectLst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74E0A1CC-F51E-4EBF-B045-535C4CF8DCF2}"/>
              </a:ext>
            </a:extLst>
          </p:cNvPr>
          <p:cNvGrpSpPr/>
          <p:nvPr/>
        </p:nvGrpSpPr>
        <p:grpSpPr>
          <a:xfrm>
            <a:off x="5090814" y="7235925"/>
            <a:ext cx="2010372" cy="3240735"/>
            <a:chOff x="-6201017" y="-365982"/>
            <a:chExt cx="6043184" cy="9741657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529DE9EC-28FB-412D-8181-EEB02999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201017" y="-365982"/>
              <a:ext cx="6043184" cy="5715495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8D91B27-63BA-4C29-8426-A3F598F64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201017" y="5234205"/>
              <a:ext cx="6003953" cy="4141470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A46297D-A6D2-4E7A-9404-3D3F2140CB56}"/>
              </a:ext>
            </a:extLst>
          </p:cNvPr>
          <p:cNvGrpSpPr/>
          <p:nvPr/>
        </p:nvGrpSpPr>
        <p:grpSpPr>
          <a:xfrm>
            <a:off x="9293863" y="7166455"/>
            <a:ext cx="2082429" cy="4111145"/>
            <a:chOff x="4194363" y="0"/>
            <a:chExt cx="4357505" cy="8602619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C6B4680B-80E3-457C-9835-A3C89A4F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4363" y="0"/>
              <a:ext cx="4088813" cy="431409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586477C8-C830-4C78-AFF9-C936BDF62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92"/>
            <a:stretch/>
          </p:blipFill>
          <p:spPr>
            <a:xfrm>
              <a:off x="4194363" y="4314090"/>
              <a:ext cx="4357505" cy="428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5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8871368" y="210066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8664DBFA-614B-497E-9569-5593198C1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789" y="1947129"/>
            <a:ext cx="5018016" cy="359007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381000" dist="38100" dir="2700000" algn="tl" rotWithShape="0">
              <a:prstClr val="black">
                <a:alpha val="41000"/>
              </a:prstClr>
            </a:outerShdw>
          </a:effectLst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57E75018-4CA1-4CEE-AFB8-F127B811F653}"/>
              </a:ext>
            </a:extLst>
          </p:cNvPr>
          <p:cNvGrpSpPr/>
          <p:nvPr/>
        </p:nvGrpSpPr>
        <p:grpSpPr>
          <a:xfrm>
            <a:off x="5310823" y="1300804"/>
            <a:ext cx="3337489" cy="5380057"/>
            <a:chOff x="-6201017" y="-365982"/>
            <a:chExt cx="6043184" cy="9741657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BAD17F7F-EA04-40FE-8637-0D78ADFA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201017" y="-365982"/>
              <a:ext cx="6043184" cy="5715495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64B11E2F-361C-400E-924D-F93CE0B5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201017" y="5234205"/>
              <a:ext cx="6003953" cy="4141470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85F034D-648B-488F-BD30-37DE6163DBD4}"/>
              </a:ext>
            </a:extLst>
          </p:cNvPr>
          <p:cNvGrpSpPr/>
          <p:nvPr/>
        </p:nvGrpSpPr>
        <p:grpSpPr>
          <a:xfrm>
            <a:off x="9293863" y="1275379"/>
            <a:ext cx="2718348" cy="5366581"/>
            <a:chOff x="4194363" y="0"/>
            <a:chExt cx="4357505" cy="8602619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BD8EC046-8067-4190-9F6A-B53F53B34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4363" y="0"/>
              <a:ext cx="4088813" cy="4314092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0DC5117-E884-4C63-A7DB-FCCB90DFF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92"/>
            <a:stretch/>
          </p:blipFill>
          <p:spPr>
            <a:xfrm>
              <a:off x="4194363" y="4314090"/>
              <a:ext cx="4357505" cy="4288529"/>
            </a:xfrm>
            <a:prstGeom prst="rect">
              <a:avLst/>
            </a:prstGeom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F76648CA-1822-4C91-BADE-4B52FB2467B3}"/>
              </a:ext>
            </a:extLst>
          </p:cNvPr>
          <p:cNvSpPr txBox="1"/>
          <p:nvPr/>
        </p:nvSpPr>
        <p:spPr>
          <a:xfrm>
            <a:off x="317216" y="7488025"/>
            <a:ext cx="60743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像什么锦绣未央啊、肖申克的救赎、绿皮书啥的我都看过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小李子的电影有哪些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我想看叶问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叶问主演的电影有哪些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6E5B3BA-9D09-4DA6-8615-30A5A67A2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307" y="8502742"/>
            <a:ext cx="5626505" cy="161544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4E577F0-A668-42EC-B170-513E7B89CE73}"/>
              </a:ext>
            </a:extLst>
          </p:cNvPr>
          <p:cNvSpPr txBox="1"/>
          <p:nvPr/>
        </p:nvSpPr>
        <p:spPr>
          <a:xfrm>
            <a:off x="8257064" y="10269991"/>
            <a:ext cx="393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速度慢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(13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,CPU)</a:t>
            </a:r>
          </a:p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并列电影效果不佳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193B1BF-5A68-4E5D-8F82-7710AA20B2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6173" y="7403189"/>
            <a:ext cx="5333520" cy="28453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0134D1B-45CC-4773-AABB-3C974B5D5A2C}"/>
              </a:ext>
            </a:extLst>
          </p:cNvPr>
          <p:cNvSpPr txBox="1"/>
          <p:nvPr/>
        </p:nvSpPr>
        <p:spPr>
          <a:xfrm>
            <a:off x="8585911" y="8502742"/>
            <a:ext cx="328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条训练样本</a:t>
            </a:r>
          </a:p>
        </p:txBody>
      </p:sp>
    </p:spTree>
    <p:extLst>
      <p:ext uri="{BB962C8B-B14F-4D97-AF65-F5344CB8AC3E}">
        <p14:creationId xmlns:p14="http://schemas.microsoft.com/office/powerpoint/2010/main" val="172538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3CCAED-D1F5-492A-BE25-9ED4FA038EC3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81BBB744-41E7-4000-BB3D-F9D244872C4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91C3DD31-05E3-4391-8629-95C91E72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CB46A257-B123-4CB9-819F-CE8A1725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FE27F8FC-8699-46D1-B7E7-62B921AB0CD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419A4E-E1A0-4374-BE85-83E807722E33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B43F2E-77E2-4B39-B510-29B496C1B41A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1986BBF-8B4A-4BD0-9208-A70B29EC7F85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4ADFB16D-9A3E-495B-BE4B-26953BDCC21F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FF07A5-347D-41E5-958D-06D5F6E18ADA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FDDBBEB-6271-44AB-A5CE-75F2422CE26F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654B4FC-B06F-4958-BC8F-7CC30DF669E5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4FFD510-CDCC-4F6F-B092-25D4F1ED4AA7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BB40D44-76CB-417F-A965-0D0EE0C06C1E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854B395-B949-4B70-BFDC-8C325F11571C}"/>
              </a:ext>
            </a:extLst>
          </p:cNvPr>
          <p:cNvSpPr txBox="1"/>
          <p:nvPr/>
        </p:nvSpPr>
        <p:spPr>
          <a:xfrm>
            <a:off x="8871368" y="210066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33E86CD-B757-4B51-BC5E-D227959C4575}"/>
              </a:ext>
            </a:extLst>
          </p:cNvPr>
          <p:cNvSpPr txBox="1"/>
          <p:nvPr/>
        </p:nvSpPr>
        <p:spPr>
          <a:xfrm>
            <a:off x="317216" y="1831985"/>
            <a:ext cx="60743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像什么锦绣未央啊、肖申克的救赎、绿皮书啥的我都看过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小李子的电影有哪些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我想看叶问</a:t>
            </a:r>
          </a:p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叶问主演的电影有哪些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3761A-2BDC-41AD-AFE1-52203419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07" y="4572628"/>
            <a:ext cx="5626505" cy="161544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6CD6022-EC83-4D0B-9A86-5090EC26E2C8}"/>
              </a:ext>
            </a:extLst>
          </p:cNvPr>
          <p:cNvSpPr txBox="1"/>
          <p:nvPr/>
        </p:nvSpPr>
        <p:spPr>
          <a:xfrm>
            <a:off x="8257064" y="5554563"/>
            <a:ext cx="393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速度慢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(13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,CPU)</a:t>
            </a:r>
          </a:p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并列电影效果不佳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3FE20B-BAAA-4DDA-BDAB-866C4AED2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173" y="1747149"/>
            <a:ext cx="5333520" cy="284533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6D5571B-78A1-4B20-8602-A1ED219FBE54}"/>
              </a:ext>
            </a:extLst>
          </p:cNvPr>
          <p:cNvSpPr txBox="1"/>
          <p:nvPr/>
        </p:nvSpPr>
        <p:spPr>
          <a:xfrm>
            <a:off x="8585911" y="3555534"/>
            <a:ext cx="328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条训练样本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A40ED0-7C15-4C96-8BF7-A84677B9922D}"/>
              </a:ext>
            </a:extLst>
          </p:cNvPr>
          <p:cNvSpPr txBox="1"/>
          <p:nvPr/>
        </p:nvSpPr>
        <p:spPr>
          <a:xfrm>
            <a:off x="7366000" y="-996355"/>
            <a:ext cx="483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冷启动</a:t>
            </a:r>
          </a:p>
        </p:txBody>
      </p:sp>
    </p:spTree>
    <p:extLst>
      <p:ext uri="{BB962C8B-B14F-4D97-AF65-F5344CB8AC3E}">
        <p14:creationId xmlns:p14="http://schemas.microsoft.com/office/powerpoint/2010/main" val="21013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19BE7D-B586-4FE9-9635-89BCFB31D55F}"/>
              </a:ext>
            </a:extLst>
          </p:cNvPr>
          <p:cNvSpPr/>
          <p:nvPr/>
        </p:nvSpPr>
        <p:spPr>
          <a:xfrm>
            <a:off x="482236" y="1723307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8ABEA8-BA5C-4D5D-AD8B-1B71CBB94335}"/>
              </a:ext>
            </a:extLst>
          </p:cNvPr>
          <p:cNvSpPr/>
          <p:nvPr/>
        </p:nvSpPr>
        <p:spPr>
          <a:xfrm>
            <a:off x="482235" y="1723306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7366000" y="210066"/>
            <a:ext cx="483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冷启动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FBA437-0F73-4798-9188-B172DC18D4DB}"/>
              </a:ext>
            </a:extLst>
          </p:cNvPr>
          <p:cNvSpPr txBox="1"/>
          <p:nvPr/>
        </p:nvSpPr>
        <p:spPr>
          <a:xfrm>
            <a:off x="498129" y="1757352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7F1A30-CA20-47B3-9A4A-1474C1039CA1}"/>
              </a:ext>
            </a:extLst>
          </p:cNvPr>
          <p:cNvSpPr txBox="1"/>
          <p:nvPr/>
        </p:nvSpPr>
        <p:spPr>
          <a:xfrm>
            <a:off x="1686703" y="1880462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07D31F-754C-47BB-80ED-8ACD539FF476}"/>
              </a:ext>
            </a:extLst>
          </p:cNvPr>
          <p:cNvSpPr txBox="1"/>
          <p:nvPr/>
        </p:nvSpPr>
        <p:spPr>
          <a:xfrm>
            <a:off x="377443" y="2991724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唐伯虎点秋香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88F691-53E7-4F7B-9B8A-CF0C31AA8951}"/>
              </a:ext>
            </a:extLst>
          </p:cNvPr>
          <p:cNvSpPr txBox="1"/>
          <p:nvPr/>
        </p:nvSpPr>
        <p:spPr>
          <a:xfrm>
            <a:off x="1861495" y="2991724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[0.1,0.2,……]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E29125-FC11-41D5-A18A-62E29EA3BCE9}"/>
              </a:ext>
            </a:extLst>
          </p:cNvPr>
          <p:cNvSpPr txBox="1"/>
          <p:nvPr/>
        </p:nvSpPr>
        <p:spPr>
          <a:xfrm>
            <a:off x="377443" y="3361056"/>
            <a:ext cx="69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F90A86-8A9E-4B19-A267-DB2FBCAEEE8F}"/>
              </a:ext>
            </a:extLst>
          </p:cNvPr>
          <p:cNvSpPr txBox="1"/>
          <p:nvPr/>
        </p:nvSpPr>
        <p:spPr>
          <a:xfrm>
            <a:off x="1861495" y="3334096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[0.5,0.3,……]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D5DF97-9BE5-4D49-8B94-E4C350523739}"/>
              </a:ext>
            </a:extLst>
          </p:cNvPr>
          <p:cNvSpPr/>
          <p:nvPr/>
        </p:nvSpPr>
        <p:spPr>
          <a:xfrm>
            <a:off x="482236" y="5023592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D17AA3-9655-4184-A726-DDB677C1DBD4}"/>
              </a:ext>
            </a:extLst>
          </p:cNvPr>
          <p:cNvSpPr/>
          <p:nvPr/>
        </p:nvSpPr>
        <p:spPr>
          <a:xfrm>
            <a:off x="482235" y="5023591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7022625-FE91-4928-A80C-DAAF096B8F26}"/>
              </a:ext>
            </a:extLst>
          </p:cNvPr>
          <p:cNvSpPr txBox="1"/>
          <p:nvPr/>
        </p:nvSpPr>
        <p:spPr>
          <a:xfrm>
            <a:off x="498129" y="5057637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1D17D5-E45F-4F6D-8AC3-A80067FA08B9}"/>
              </a:ext>
            </a:extLst>
          </p:cNvPr>
          <p:cNvSpPr txBox="1"/>
          <p:nvPr/>
        </p:nvSpPr>
        <p:spPr>
          <a:xfrm>
            <a:off x="1686703" y="5180747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F778D7-E714-4AC5-B9D8-0BC5DDDB08E9}"/>
              </a:ext>
            </a:extLst>
          </p:cNvPr>
          <p:cNvSpPr txBox="1"/>
          <p:nvPr/>
        </p:nvSpPr>
        <p:spPr>
          <a:xfrm>
            <a:off x="482235" y="6149023"/>
            <a:ext cx="2901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[0,0,0,0,0,0, ……,0]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BF77EB-1E15-404E-8DD3-E1EB52AB6083}"/>
              </a:ext>
            </a:extLst>
          </p:cNvPr>
          <p:cNvSpPr/>
          <p:nvPr/>
        </p:nvSpPr>
        <p:spPr>
          <a:xfrm>
            <a:off x="4345768" y="3298022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F81550-B3E6-416B-B838-074F494EE99B}"/>
              </a:ext>
            </a:extLst>
          </p:cNvPr>
          <p:cNvSpPr/>
          <p:nvPr/>
        </p:nvSpPr>
        <p:spPr>
          <a:xfrm>
            <a:off x="4345767" y="3298021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4A326B-5D8F-4F63-8CD5-B5C4BE0BA58D}"/>
              </a:ext>
            </a:extLst>
          </p:cNvPr>
          <p:cNvSpPr txBox="1"/>
          <p:nvPr/>
        </p:nvSpPr>
        <p:spPr>
          <a:xfrm>
            <a:off x="4361661" y="3332067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看过电影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EB78A9-13FD-421F-A57A-BB9EF4D05CB7}"/>
              </a:ext>
            </a:extLst>
          </p:cNvPr>
          <p:cNvSpPr txBox="1"/>
          <p:nvPr/>
        </p:nvSpPr>
        <p:spPr>
          <a:xfrm>
            <a:off x="5550235" y="3455177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90E2DA1-6BD9-45CE-876C-40FB6022CDA2}"/>
              </a:ext>
            </a:extLst>
          </p:cNvPr>
          <p:cNvSpPr/>
          <p:nvPr/>
        </p:nvSpPr>
        <p:spPr>
          <a:xfrm>
            <a:off x="297984" y="1528513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DAF4929-C661-4EE1-877A-CC934500FF16}"/>
              </a:ext>
            </a:extLst>
          </p:cNvPr>
          <p:cNvSpPr/>
          <p:nvPr/>
        </p:nvSpPr>
        <p:spPr>
          <a:xfrm>
            <a:off x="297984" y="4853583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4FCF74D-AB65-4789-B6DD-D4834664B1E4}"/>
              </a:ext>
            </a:extLst>
          </p:cNvPr>
          <p:cNvSpPr/>
          <p:nvPr/>
        </p:nvSpPr>
        <p:spPr>
          <a:xfrm>
            <a:off x="4167814" y="3145038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7D03BA-CD64-4E45-A37A-EC119CECD667}"/>
              </a:ext>
            </a:extLst>
          </p:cNvPr>
          <p:cNvSpPr txBox="1"/>
          <p:nvPr/>
        </p:nvSpPr>
        <p:spPr>
          <a:xfrm>
            <a:off x="4251174" y="4464768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唐伯虎点秋香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02E65D-4EC0-48FF-B2AA-DDA307084687}"/>
              </a:ext>
            </a:extLst>
          </p:cNvPr>
          <p:cNvSpPr txBox="1"/>
          <p:nvPr/>
        </p:nvSpPr>
        <p:spPr>
          <a:xfrm>
            <a:off x="4251174" y="4834100"/>
            <a:ext cx="69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战狼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8ACE9C-AA59-45C8-9BAF-366038777157}"/>
              </a:ext>
            </a:extLst>
          </p:cNvPr>
          <p:cNvSpPr txBox="1"/>
          <p:nvPr/>
        </p:nvSpPr>
        <p:spPr>
          <a:xfrm>
            <a:off x="6576825" y="4464768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FC5DF72-1D00-44C5-98A4-5CD4535F97EB}"/>
              </a:ext>
            </a:extLst>
          </p:cNvPr>
          <p:cNvSpPr txBox="1"/>
          <p:nvPr/>
        </p:nvSpPr>
        <p:spPr>
          <a:xfrm>
            <a:off x="6583804" y="4834100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9919B8E-0289-459F-876E-D5B11D89540B}"/>
              </a:ext>
            </a:extLst>
          </p:cNvPr>
          <p:cNvSpPr/>
          <p:nvPr/>
        </p:nvSpPr>
        <p:spPr>
          <a:xfrm>
            <a:off x="8028758" y="3298022"/>
            <a:ext cx="3706042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32C732F-A6F9-4701-BBAE-858DE55B4BDB}"/>
              </a:ext>
            </a:extLst>
          </p:cNvPr>
          <p:cNvSpPr/>
          <p:nvPr/>
        </p:nvSpPr>
        <p:spPr>
          <a:xfrm>
            <a:off x="8028757" y="3298021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AD01185-0193-4825-A0E8-C7ECB04739A5}"/>
              </a:ext>
            </a:extLst>
          </p:cNvPr>
          <p:cNvSpPr txBox="1"/>
          <p:nvPr/>
        </p:nvSpPr>
        <p:spPr>
          <a:xfrm>
            <a:off x="8044651" y="3332067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更新用户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ECAC46-45BF-48AC-A161-12E663838E7B}"/>
              </a:ext>
            </a:extLst>
          </p:cNvPr>
          <p:cNvSpPr txBox="1"/>
          <p:nvPr/>
        </p:nvSpPr>
        <p:spPr>
          <a:xfrm>
            <a:off x="9674150" y="3455177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0556F22-D51A-4AB0-809C-F61ABA52D15E}"/>
              </a:ext>
            </a:extLst>
          </p:cNvPr>
          <p:cNvSpPr/>
          <p:nvPr/>
        </p:nvSpPr>
        <p:spPr>
          <a:xfrm>
            <a:off x="7850804" y="3145038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4F20985-722A-4BF5-9A68-E0F699806D3E}"/>
              </a:ext>
            </a:extLst>
          </p:cNvPr>
          <p:cNvSpPr txBox="1"/>
          <p:nvPr/>
        </p:nvSpPr>
        <p:spPr>
          <a:xfrm>
            <a:off x="8021416" y="4484251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唐伯虎点秋香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C4E446-8F7C-4918-B0A1-9875720A89B3}"/>
              </a:ext>
            </a:extLst>
          </p:cNvPr>
          <p:cNvSpPr txBox="1"/>
          <p:nvPr/>
        </p:nvSpPr>
        <p:spPr>
          <a:xfrm>
            <a:off x="9504880" y="4484251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[0.1,0.2,……]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3635FC-1639-47A8-A8FF-974DA7388CC0}"/>
              </a:ext>
            </a:extLst>
          </p:cNvPr>
          <p:cNvSpPr txBox="1"/>
          <p:nvPr/>
        </p:nvSpPr>
        <p:spPr>
          <a:xfrm>
            <a:off x="8021416" y="4853583"/>
            <a:ext cx="69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战狼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42BCF83-1976-43B5-917B-4EE95ED45F7E}"/>
              </a:ext>
            </a:extLst>
          </p:cNvPr>
          <p:cNvSpPr txBox="1"/>
          <p:nvPr/>
        </p:nvSpPr>
        <p:spPr>
          <a:xfrm>
            <a:off x="9505468" y="4853583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[0.5,0.3,……]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448D50-DDFE-4788-9B0F-46F9B63A4CB1}"/>
              </a:ext>
            </a:extLst>
          </p:cNvPr>
          <p:cNvSpPr txBox="1"/>
          <p:nvPr/>
        </p:nvSpPr>
        <p:spPr>
          <a:xfrm>
            <a:off x="11123213" y="4464768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8F69ACD-028E-4494-A90E-DDB211444CD8}"/>
              </a:ext>
            </a:extLst>
          </p:cNvPr>
          <p:cNvSpPr txBox="1"/>
          <p:nvPr/>
        </p:nvSpPr>
        <p:spPr>
          <a:xfrm>
            <a:off x="11130192" y="4834100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FD81D7C6-00B4-4C81-B5E2-AE6C57A82635}"/>
              </a:ext>
            </a:extLst>
          </p:cNvPr>
          <p:cNvSpPr/>
          <p:nvPr/>
        </p:nvSpPr>
        <p:spPr>
          <a:xfrm rot="5400000">
            <a:off x="9459471" y="5300264"/>
            <a:ext cx="589280" cy="498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C26E976-A837-4C1D-A809-B8670092A4C0}"/>
              </a:ext>
            </a:extLst>
          </p:cNvPr>
          <p:cNvSpPr txBox="1"/>
          <p:nvPr/>
        </p:nvSpPr>
        <p:spPr>
          <a:xfrm>
            <a:off x="8145928" y="5868139"/>
            <a:ext cx="347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[1.0,2.0,3.0,-1.0,0.9, ……,0]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8CB5D1A-E3B3-4B24-A51B-5598B998F839}"/>
              </a:ext>
            </a:extLst>
          </p:cNvPr>
          <p:cNvSpPr txBox="1"/>
          <p:nvPr/>
        </p:nvSpPr>
        <p:spPr>
          <a:xfrm>
            <a:off x="8871368" y="-887677"/>
            <a:ext cx="3331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对话机器人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8AC75AF-09BF-433E-960A-B31FEF8C76C5}"/>
              </a:ext>
            </a:extLst>
          </p:cNvPr>
          <p:cNvSpPr txBox="1"/>
          <p:nvPr/>
        </p:nvSpPr>
        <p:spPr>
          <a:xfrm>
            <a:off x="8021416" y="-868194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96945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419BE7D-B586-4FE9-9635-89BCFB31D55F}"/>
              </a:ext>
            </a:extLst>
          </p:cNvPr>
          <p:cNvSpPr/>
          <p:nvPr/>
        </p:nvSpPr>
        <p:spPr>
          <a:xfrm>
            <a:off x="482236" y="1723307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8ABEA8-BA5C-4D5D-AD8B-1B71CBB94335}"/>
              </a:ext>
            </a:extLst>
          </p:cNvPr>
          <p:cNvSpPr/>
          <p:nvPr/>
        </p:nvSpPr>
        <p:spPr>
          <a:xfrm>
            <a:off x="482235" y="1723306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E7DC275-DDB0-4A14-A2F4-3892B2FBC15E}"/>
              </a:ext>
            </a:extLst>
          </p:cNvPr>
          <p:cNvSpPr/>
          <p:nvPr/>
        </p:nvSpPr>
        <p:spPr>
          <a:xfrm>
            <a:off x="1905000" y="210066"/>
            <a:ext cx="10286999" cy="8309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>
                  <a:alpha val="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F77976F-B5A7-4731-863E-34841A5D99A8}"/>
              </a:ext>
            </a:extLst>
          </p:cNvPr>
          <p:cNvSpPr/>
          <p:nvPr/>
        </p:nvSpPr>
        <p:spPr>
          <a:xfrm rot="16200000">
            <a:off x="1252699" y="-614750"/>
            <a:ext cx="1434298" cy="2471424"/>
          </a:xfrm>
          <a:prstGeom prst="trapezoid">
            <a:avLst>
              <a:gd name="adj" fmla="val 40437"/>
            </a:avLst>
          </a:prstGeom>
          <a:gradFill>
            <a:gsLst>
              <a:gs pos="0">
                <a:srgbClr val="92D050"/>
              </a:gs>
              <a:gs pos="51000">
                <a:srgbClr val="92D050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outerShdw blurRad="698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653DA18-8C36-4B4D-99CF-18E4CD08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83" y="30977"/>
            <a:ext cx="211715" cy="211716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FCB7B99-CD9C-48A1-BB68-F54606AB4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75" y="289007"/>
            <a:ext cx="596345" cy="59634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E73F848-6CE7-40E6-90FD-03CFFCA7010C}"/>
              </a:ext>
            </a:extLst>
          </p:cNvPr>
          <p:cNvGrpSpPr/>
          <p:nvPr/>
        </p:nvGrpSpPr>
        <p:grpSpPr>
          <a:xfrm>
            <a:off x="153575" y="169671"/>
            <a:ext cx="467543" cy="229396"/>
            <a:chOff x="13517390" y="2696916"/>
            <a:chExt cx="2416969" cy="118586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1A192FA-7204-41F6-A133-F88AC714C7BE}"/>
                </a:ext>
              </a:extLst>
            </p:cNvPr>
            <p:cNvSpPr/>
            <p:nvPr/>
          </p:nvSpPr>
          <p:spPr>
            <a:xfrm>
              <a:off x="14738971" y="2696916"/>
              <a:ext cx="1188244" cy="1185863"/>
            </a:xfrm>
            <a:custGeom>
              <a:avLst/>
              <a:gdLst/>
              <a:ahLst/>
              <a:cxnLst/>
              <a:rect l="l" t="t" r="r" b="b"/>
              <a:pathLst>
                <a:path w="1188244" h="1185863">
                  <a:moveTo>
                    <a:pt x="742950" y="0"/>
                  </a:moveTo>
                  <a:cubicBezTo>
                    <a:pt x="750888" y="22225"/>
                    <a:pt x="763191" y="54372"/>
                    <a:pt x="779860" y="96441"/>
                  </a:cubicBezTo>
                  <a:lnTo>
                    <a:pt x="1188244" y="96441"/>
                  </a:lnTo>
                  <a:lnTo>
                    <a:pt x="1188244" y="220266"/>
                  </a:lnTo>
                  <a:lnTo>
                    <a:pt x="283369" y="220266"/>
                  </a:lnTo>
                  <a:lnTo>
                    <a:pt x="283369" y="554831"/>
                  </a:lnTo>
                  <a:cubicBezTo>
                    <a:pt x="284957" y="846137"/>
                    <a:pt x="231379" y="1056481"/>
                    <a:pt x="122635" y="1185863"/>
                  </a:cubicBezTo>
                  <a:cubicBezTo>
                    <a:pt x="78185" y="1131094"/>
                    <a:pt x="41672" y="1091406"/>
                    <a:pt x="13097" y="1066800"/>
                  </a:cubicBezTo>
                  <a:cubicBezTo>
                    <a:pt x="92472" y="984250"/>
                    <a:pt x="137319" y="868363"/>
                    <a:pt x="147638" y="719137"/>
                  </a:cubicBezTo>
                  <a:cubicBezTo>
                    <a:pt x="103188" y="746125"/>
                    <a:pt x="62707" y="769937"/>
                    <a:pt x="26194" y="790575"/>
                  </a:cubicBezTo>
                  <a:lnTo>
                    <a:pt x="0" y="639366"/>
                  </a:lnTo>
                  <a:cubicBezTo>
                    <a:pt x="55563" y="615553"/>
                    <a:pt x="107157" y="592534"/>
                    <a:pt x="154782" y="570309"/>
                  </a:cubicBezTo>
                  <a:lnTo>
                    <a:pt x="154782" y="496491"/>
                  </a:lnTo>
                  <a:lnTo>
                    <a:pt x="72629" y="526256"/>
                  </a:lnTo>
                  <a:cubicBezTo>
                    <a:pt x="51991" y="447675"/>
                    <a:pt x="27782" y="364728"/>
                    <a:pt x="0" y="277416"/>
                  </a:cubicBezTo>
                  <a:lnTo>
                    <a:pt x="96441" y="241697"/>
                  </a:lnTo>
                  <a:cubicBezTo>
                    <a:pt x="116285" y="300434"/>
                    <a:pt x="135732" y="360362"/>
                    <a:pt x="154782" y="421481"/>
                  </a:cubicBezTo>
                  <a:lnTo>
                    <a:pt x="154782" y="96441"/>
                  </a:lnTo>
                  <a:lnTo>
                    <a:pt x="610791" y="96441"/>
                  </a:lnTo>
                  <a:cubicBezTo>
                    <a:pt x="601266" y="75803"/>
                    <a:pt x="590550" y="52387"/>
                    <a:pt x="578644" y="26194"/>
                  </a:cubicBezTo>
                  <a:lnTo>
                    <a:pt x="742950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BB77C2C-223B-4BA7-978F-CDA6BDEE7DD1}"/>
                </a:ext>
              </a:extLst>
            </p:cNvPr>
            <p:cNvSpPr/>
            <p:nvPr/>
          </p:nvSpPr>
          <p:spPr>
            <a:xfrm>
              <a:off x="14222240" y="2705251"/>
              <a:ext cx="452438" cy="378619"/>
            </a:xfrm>
            <a:custGeom>
              <a:avLst/>
              <a:gdLst/>
              <a:ahLst/>
              <a:cxnLst/>
              <a:rect l="l" t="t" r="r" b="b"/>
              <a:pathLst>
                <a:path w="452438" h="378619">
                  <a:moveTo>
                    <a:pt x="345281" y="0"/>
                  </a:moveTo>
                  <a:lnTo>
                    <a:pt x="452438" y="111919"/>
                  </a:lnTo>
                  <a:cubicBezTo>
                    <a:pt x="328613" y="218282"/>
                    <a:pt x="207566" y="307182"/>
                    <a:pt x="89297" y="378619"/>
                  </a:cubicBezTo>
                  <a:cubicBezTo>
                    <a:pt x="59928" y="328613"/>
                    <a:pt x="30163" y="282972"/>
                    <a:pt x="0" y="241697"/>
                  </a:cubicBezTo>
                  <a:cubicBezTo>
                    <a:pt x="127000" y="171847"/>
                    <a:pt x="242094" y="91282"/>
                    <a:pt x="34528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F0E40D9-B7C7-4D08-BC2C-0D85FD4389AC}"/>
                </a:ext>
              </a:extLst>
            </p:cNvPr>
            <p:cNvSpPr/>
            <p:nvPr/>
          </p:nvSpPr>
          <p:spPr>
            <a:xfrm>
              <a:off x="13534060" y="2749303"/>
              <a:ext cx="729853" cy="532210"/>
            </a:xfrm>
            <a:custGeom>
              <a:avLst/>
              <a:gdLst/>
              <a:ahLst/>
              <a:cxnLst/>
              <a:rect l="l" t="t" r="r" b="b"/>
              <a:pathLst>
                <a:path w="729853" h="532210">
                  <a:moveTo>
                    <a:pt x="50006" y="0"/>
                  </a:moveTo>
                  <a:lnTo>
                    <a:pt x="663178" y="0"/>
                  </a:lnTo>
                  <a:lnTo>
                    <a:pt x="663178" y="369094"/>
                  </a:lnTo>
                  <a:lnTo>
                    <a:pt x="428030" y="369094"/>
                  </a:lnTo>
                  <a:lnTo>
                    <a:pt x="435769" y="417910"/>
                  </a:lnTo>
                  <a:lnTo>
                    <a:pt x="729853" y="417910"/>
                  </a:lnTo>
                  <a:lnTo>
                    <a:pt x="729853" y="532210"/>
                  </a:lnTo>
                  <a:lnTo>
                    <a:pt x="0" y="532210"/>
                  </a:lnTo>
                  <a:lnTo>
                    <a:pt x="0" y="417910"/>
                  </a:lnTo>
                  <a:lnTo>
                    <a:pt x="288131" y="417910"/>
                  </a:lnTo>
                  <a:lnTo>
                    <a:pt x="274439" y="369094"/>
                  </a:lnTo>
                  <a:lnTo>
                    <a:pt x="50006" y="369094"/>
                  </a:lnTo>
                  <a:lnTo>
                    <a:pt x="50006" y="0"/>
                  </a:lnTo>
                  <a:close/>
                  <a:moveTo>
                    <a:pt x="183356" y="92869"/>
                  </a:moveTo>
                  <a:lnTo>
                    <a:pt x="183356" y="142875"/>
                  </a:lnTo>
                  <a:lnTo>
                    <a:pt x="531019" y="142875"/>
                  </a:lnTo>
                  <a:lnTo>
                    <a:pt x="531019" y="92869"/>
                  </a:lnTo>
                  <a:lnTo>
                    <a:pt x="183356" y="92869"/>
                  </a:lnTo>
                  <a:close/>
                  <a:moveTo>
                    <a:pt x="183356" y="226219"/>
                  </a:moveTo>
                  <a:lnTo>
                    <a:pt x="183356" y="276225"/>
                  </a:lnTo>
                  <a:lnTo>
                    <a:pt x="531019" y="276225"/>
                  </a:lnTo>
                  <a:lnTo>
                    <a:pt x="531019" y="226219"/>
                  </a:lnTo>
                  <a:lnTo>
                    <a:pt x="183356" y="226219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F65ED75-C853-409F-BB48-2057A91C8E25}"/>
                </a:ext>
              </a:extLst>
            </p:cNvPr>
            <p:cNvSpPr/>
            <p:nvPr/>
          </p:nvSpPr>
          <p:spPr>
            <a:xfrm>
              <a:off x="15362860" y="2925517"/>
              <a:ext cx="520303" cy="745331"/>
            </a:xfrm>
            <a:custGeom>
              <a:avLst/>
              <a:gdLst/>
              <a:ahLst/>
              <a:cxnLst/>
              <a:rect l="l" t="t" r="r" b="b"/>
              <a:pathLst>
                <a:path w="520303" h="745331">
                  <a:moveTo>
                    <a:pt x="105966" y="0"/>
                  </a:moveTo>
                  <a:lnTo>
                    <a:pt x="240506" y="0"/>
                  </a:lnTo>
                  <a:cubicBezTo>
                    <a:pt x="231775" y="17462"/>
                    <a:pt x="222647" y="34528"/>
                    <a:pt x="213122" y="51197"/>
                  </a:cubicBezTo>
                  <a:lnTo>
                    <a:pt x="467916" y="51197"/>
                  </a:lnTo>
                  <a:lnTo>
                    <a:pt x="467916" y="129778"/>
                  </a:lnTo>
                  <a:lnTo>
                    <a:pt x="413147" y="220266"/>
                  </a:lnTo>
                  <a:lnTo>
                    <a:pt x="520303" y="220266"/>
                  </a:lnTo>
                  <a:lnTo>
                    <a:pt x="520303" y="601266"/>
                  </a:lnTo>
                  <a:lnTo>
                    <a:pt x="345281" y="601266"/>
                  </a:lnTo>
                  <a:cubicBezTo>
                    <a:pt x="354806" y="625078"/>
                    <a:pt x="367506" y="656034"/>
                    <a:pt x="383381" y="694134"/>
                  </a:cubicBezTo>
                  <a:lnTo>
                    <a:pt x="269081" y="745331"/>
                  </a:lnTo>
                  <a:cubicBezTo>
                    <a:pt x="267494" y="739775"/>
                    <a:pt x="254000" y="691753"/>
                    <a:pt x="228600" y="601266"/>
                  </a:cubicBezTo>
                  <a:lnTo>
                    <a:pt x="21431" y="601266"/>
                  </a:lnTo>
                  <a:lnTo>
                    <a:pt x="21431" y="498872"/>
                  </a:lnTo>
                  <a:lnTo>
                    <a:pt x="396478" y="498872"/>
                  </a:lnTo>
                  <a:lnTo>
                    <a:pt x="396478" y="453628"/>
                  </a:lnTo>
                  <a:lnTo>
                    <a:pt x="35719" y="453628"/>
                  </a:lnTo>
                  <a:lnTo>
                    <a:pt x="35719" y="367903"/>
                  </a:lnTo>
                  <a:lnTo>
                    <a:pt x="396478" y="367903"/>
                  </a:lnTo>
                  <a:lnTo>
                    <a:pt x="396478" y="322659"/>
                  </a:lnTo>
                  <a:lnTo>
                    <a:pt x="36909" y="322659"/>
                  </a:lnTo>
                  <a:lnTo>
                    <a:pt x="36909" y="284559"/>
                  </a:lnTo>
                  <a:lnTo>
                    <a:pt x="23812" y="296466"/>
                  </a:lnTo>
                  <a:cubicBezTo>
                    <a:pt x="18256" y="245666"/>
                    <a:pt x="10319" y="198438"/>
                    <a:pt x="0" y="154781"/>
                  </a:cubicBezTo>
                  <a:cubicBezTo>
                    <a:pt x="48419" y="103187"/>
                    <a:pt x="83741" y="51594"/>
                    <a:pt x="105966" y="0"/>
                  </a:cubicBezTo>
                  <a:close/>
                  <a:moveTo>
                    <a:pt x="148828" y="154781"/>
                  </a:moveTo>
                  <a:cubicBezTo>
                    <a:pt x="132159" y="177800"/>
                    <a:pt x="115094" y="199628"/>
                    <a:pt x="97631" y="220266"/>
                  </a:cubicBezTo>
                  <a:lnTo>
                    <a:pt x="280987" y="220266"/>
                  </a:lnTo>
                  <a:lnTo>
                    <a:pt x="321469" y="154781"/>
                  </a:lnTo>
                  <a:lnTo>
                    <a:pt x="148828" y="154781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29BD771-756C-4053-BEA9-8298F74BB279}"/>
                </a:ext>
              </a:extLst>
            </p:cNvPr>
            <p:cNvSpPr/>
            <p:nvPr/>
          </p:nvSpPr>
          <p:spPr>
            <a:xfrm>
              <a:off x="15062821" y="2957663"/>
              <a:ext cx="307182" cy="919162"/>
            </a:xfrm>
            <a:custGeom>
              <a:avLst/>
              <a:gdLst/>
              <a:ahLst/>
              <a:cxnLst/>
              <a:rect l="l" t="t" r="r" b="b"/>
              <a:pathLst>
                <a:path w="307182" h="919162">
                  <a:moveTo>
                    <a:pt x="0" y="0"/>
                  </a:moveTo>
                  <a:lnTo>
                    <a:pt x="296466" y="0"/>
                  </a:lnTo>
                  <a:lnTo>
                    <a:pt x="296466" y="120253"/>
                  </a:lnTo>
                  <a:lnTo>
                    <a:pt x="250032" y="386953"/>
                  </a:lnTo>
                  <a:cubicBezTo>
                    <a:pt x="288132" y="464740"/>
                    <a:pt x="307182" y="533797"/>
                    <a:pt x="307182" y="594122"/>
                  </a:cubicBezTo>
                  <a:cubicBezTo>
                    <a:pt x="307182" y="657622"/>
                    <a:pt x="294879" y="701675"/>
                    <a:pt x="270272" y="726281"/>
                  </a:cubicBezTo>
                  <a:cubicBezTo>
                    <a:pt x="248047" y="750094"/>
                    <a:pt x="204788" y="763587"/>
                    <a:pt x="140494" y="766762"/>
                  </a:cubicBezTo>
                  <a:cubicBezTo>
                    <a:pt x="135732" y="740569"/>
                    <a:pt x="130176" y="712391"/>
                    <a:pt x="123825" y="682228"/>
                  </a:cubicBezTo>
                  <a:lnTo>
                    <a:pt x="123825" y="919162"/>
                  </a:lnTo>
                  <a:lnTo>
                    <a:pt x="0" y="919162"/>
                  </a:lnTo>
                  <a:lnTo>
                    <a:pt x="0" y="0"/>
                  </a:lnTo>
                  <a:close/>
                  <a:moveTo>
                    <a:pt x="123825" y="119062"/>
                  </a:moveTo>
                  <a:lnTo>
                    <a:pt x="123825" y="646509"/>
                  </a:lnTo>
                  <a:cubicBezTo>
                    <a:pt x="157163" y="647303"/>
                    <a:pt x="177801" y="644128"/>
                    <a:pt x="185738" y="636984"/>
                  </a:cubicBezTo>
                  <a:cubicBezTo>
                    <a:pt x="196851" y="632222"/>
                    <a:pt x="202010" y="615950"/>
                    <a:pt x="201216" y="588169"/>
                  </a:cubicBezTo>
                  <a:cubicBezTo>
                    <a:pt x="201216" y="548481"/>
                    <a:pt x="181372" y="485378"/>
                    <a:pt x="141685" y="398859"/>
                  </a:cubicBezTo>
                  <a:lnTo>
                    <a:pt x="185738" y="119062"/>
                  </a:lnTo>
                  <a:lnTo>
                    <a:pt x="123825" y="11906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1F56EA1-9B61-45B0-921E-7485B072155E}"/>
                </a:ext>
              </a:extLst>
            </p:cNvPr>
            <p:cNvSpPr/>
            <p:nvPr/>
          </p:nvSpPr>
          <p:spPr>
            <a:xfrm>
              <a:off x="14222241" y="3019576"/>
              <a:ext cx="496491" cy="446485"/>
            </a:xfrm>
            <a:custGeom>
              <a:avLst/>
              <a:gdLst/>
              <a:ahLst/>
              <a:cxnLst/>
              <a:rect l="l" t="t" r="r" b="b"/>
              <a:pathLst>
                <a:path w="496491" h="446485">
                  <a:moveTo>
                    <a:pt x="385763" y="0"/>
                  </a:moveTo>
                  <a:lnTo>
                    <a:pt x="496491" y="113110"/>
                  </a:lnTo>
                  <a:cubicBezTo>
                    <a:pt x="378222" y="231378"/>
                    <a:pt x="244475" y="342503"/>
                    <a:pt x="95250" y="446485"/>
                  </a:cubicBezTo>
                  <a:cubicBezTo>
                    <a:pt x="65882" y="397272"/>
                    <a:pt x="34131" y="350838"/>
                    <a:pt x="0" y="307182"/>
                  </a:cubicBezTo>
                  <a:cubicBezTo>
                    <a:pt x="135731" y="223838"/>
                    <a:pt x="264319" y="121444"/>
                    <a:pt x="385763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F09AEF6-D5C5-4D87-8457-4D8F24D4FAA2}"/>
                </a:ext>
              </a:extLst>
            </p:cNvPr>
            <p:cNvSpPr/>
            <p:nvPr/>
          </p:nvSpPr>
          <p:spPr>
            <a:xfrm>
              <a:off x="13517390" y="3325567"/>
              <a:ext cx="659606" cy="531353"/>
            </a:xfrm>
            <a:custGeom>
              <a:avLst/>
              <a:gdLst/>
              <a:ahLst/>
              <a:cxnLst/>
              <a:rect l="l" t="t" r="r" b="b"/>
              <a:pathLst>
                <a:path w="659606" h="531353">
                  <a:moveTo>
                    <a:pt x="88107" y="0"/>
                  </a:moveTo>
                  <a:lnTo>
                    <a:pt x="659606" y="0"/>
                  </a:lnTo>
                  <a:lnTo>
                    <a:pt x="659606" y="257175"/>
                  </a:lnTo>
                  <a:lnTo>
                    <a:pt x="454819" y="257175"/>
                  </a:lnTo>
                  <a:lnTo>
                    <a:pt x="454819" y="398859"/>
                  </a:lnTo>
                  <a:cubicBezTo>
                    <a:pt x="454819" y="436166"/>
                    <a:pt x="447973" y="465237"/>
                    <a:pt x="434281" y="486073"/>
                  </a:cubicBezTo>
                  <a:cubicBezTo>
                    <a:pt x="420589" y="506909"/>
                    <a:pt x="402134" y="519906"/>
                    <a:pt x="378917" y="525066"/>
                  </a:cubicBezTo>
                  <a:cubicBezTo>
                    <a:pt x="355699" y="530225"/>
                    <a:pt x="303610" y="532209"/>
                    <a:pt x="222647" y="531019"/>
                  </a:cubicBezTo>
                  <a:cubicBezTo>
                    <a:pt x="215106" y="490934"/>
                    <a:pt x="206971" y="453430"/>
                    <a:pt x="198239" y="418505"/>
                  </a:cubicBezTo>
                  <a:cubicBezTo>
                    <a:pt x="159742" y="458986"/>
                    <a:pt x="122238" y="495697"/>
                    <a:pt x="85725" y="528638"/>
                  </a:cubicBezTo>
                  <a:lnTo>
                    <a:pt x="0" y="434578"/>
                  </a:lnTo>
                  <a:cubicBezTo>
                    <a:pt x="63500" y="381397"/>
                    <a:pt x="121444" y="323056"/>
                    <a:pt x="173832" y="259556"/>
                  </a:cubicBezTo>
                  <a:lnTo>
                    <a:pt x="272653" y="336947"/>
                  </a:lnTo>
                  <a:cubicBezTo>
                    <a:pt x="249635" y="363538"/>
                    <a:pt x="226814" y="388541"/>
                    <a:pt x="204192" y="411956"/>
                  </a:cubicBezTo>
                  <a:lnTo>
                    <a:pt x="269082" y="416719"/>
                  </a:lnTo>
                  <a:cubicBezTo>
                    <a:pt x="302419" y="416719"/>
                    <a:pt x="319088" y="394494"/>
                    <a:pt x="319088" y="350044"/>
                  </a:cubicBezTo>
                  <a:lnTo>
                    <a:pt x="319088" y="257175"/>
                  </a:lnTo>
                  <a:lnTo>
                    <a:pt x="88107" y="257175"/>
                  </a:lnTo>
                  <a:lnTo>
                    <a:pt x="88107" y="0"/>
                  </a:lnTo>
                  <a:close/>
                  <a:moveTo>
                    <a:pt x="221457" y="98822"/>
                  </a:moveTo>
                  <a:lnTo>
                    <a:pt x="221457" y="158353"/>
                  </a:lnTo>
                  <a:lnTo>
                    <a:pt x="526257" y="158353"/>
                  </a:lnTo>
                  <a:lnTo>
                    <a:pt x="526257" y="98822"/>
                  </a:lnTo>
                  <a:lnTo>
                    <a:pt x="221457" y="98822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97B58B9-C445-4E0C-B9A2-0F3CB482FE70}"/>
                </a:ext>
              </a:extLst>
            </p:cNvPr>
            <p:cNvSpPr/>
            <p:nvPr/>
          </p:nvSpPr>
          <p:spPr>
            <a:xfrm>
              <a:off x="14009118" y="3388669"/>
              <a:ext cx="708422" cy="494110"/>
            </a:xfrm>
            <a:custGeom>
              <a:avLst/>
              <a:gdLst/>
              <a:ahLst/>
              <a:cxnLst/>
              <a:rect l="l" t="t" r="r" b="b"/>
              <a:pathLst>
                <a:path w="708422" h="494110">
                  <a:moveTo>
                    <a:pt x="591741" y="0"/>
                  </a:moveTo>
                  <a:lnTo>
                    <a:pt x="708422" y="117872"/>
                  </a:lnTo>
                  <a:cubicBezTo>
                    <a:pt x="584597" y="255191"/>
                    <a:pt x="445691" y="380603"/>
                    <a:pt x="291704" y="494110"/>
                  </a:cubicBezTo>
                  <a:cubicBezTo>
                    <a:pt x="271860" y="463153"/>
                    <a:pt x="240507" y="421084"/>
                    <a:pt x="197644" y="367903"/>
                  </a:cubicBezTo>
                  <a:lnTo>
                    <a:pt x="136922" y="422672"/>
                  </a:lnTo>
                  <a:cubicBezTo>
                    <a:pt x="89297" y="366316"/>
                    <a:pt x="43657" y="316706"/>
                    <a:pt x="0" y="273844"/>
                  </a:cubicBezTo>
                  <a:lnTo>
                    <a:pt x="85725" y="195263"/>
                  </a:lnTo>
                  <a:cubicBezTo>
                    <a:pt x="130175" y="234553"/>
                    <a:pt x="177602" y="278011"/>
                    <a:pt x="228005" y="325636"/>
                  </a:cubicBezTo>
                  <a:cubicBezTo>
                    <a:pt x="356989" y="233561"/>
                    <a:pt x="478235" y="125016"/>
                    <a:pt x="591741" y="0"/>
                  </a:cubicBez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6303201-ACA0-43D2-A43E-CF34624A29C0}"/>
                </a:ext>
              </a:extLst>
            </p:cNvPr>
            <p:cNvSpPr/>
            <p:nvPr/>
          </p:nvSpPr>
          <p:spPr>
            <a:xfrm>
              <a:off x="15298565" y="3575597"/>
              <a:ext cx="635794" cy="285750"/>
            </a:xfrm>
            <a:custGeom>
              <a:avLst/>
              <a:gdLst/>
              <a:ahLst/>
              <a:cxnLst/>
              <a:rect l="l" t="t" r="r" b="b"/>
              <a:pathLst>
                <a:path w="635794" h="285750">
                  <a:moveTo>
                    <a:pt x="165497" y="0"/>
                  </a:moveTo>
                  <a:lnTo>
                    <a:pt x="288131" y="0"/>
                  </a:lnTo>
                  <a:lnTo>
                    <a:pt x="288131" y="120253"/>
                  </a:lnTo>
                  <a:cubicBezTo>
                    <a:pt x="288131" y="155178"/>
                    <a:pt x="305197" y="172641"/>
                    <a:pt x="339328" y="172641"/>
                  </a:cubicBezTo>
                  <a:lnTo>
                    <a:pt x="360760" y="172641"/>
                  </a:lnTo>
                  <a:cubicBezTo>
                    <a:pt x="383778" y="172641"/>
                    <a:pt x="398066" y="161528"/>
                    <a:pt x="403622" y="139303"/>
                  </a:cubicBezTo>
                  <a:cubicBezTo>
                    <a:pt x="407591" y="121841"/>
                    <a:pt x="412353" y="96441"/>
                    <a:pt x="417910" y="63103"/>
                  </a:cubicBezTo>
                  <a:cubicBezTo>
                    <a:pt x="443310" y="74216"/>
                    <a:pt x="470297" y="85725"/>
                    <a:pt x="498872" y="97632"/>
                  </a:cubicBezTo>
                  <a:cubicBezTo>
                    <a:pt x="492522" y="74613"/>
                    <a:pt x="486172" y="50403"/>
                    <a:pt x="479822" y="25003"/>
                  </a:cubicBezTo>
                  <a:lnTo>
                    <a:pt x="576263" y="0"/>
                  </a:lnTo>
                  <a:cubicBezTo>
                    <a:pt x="596106" y="69850"/>
                    <a:pt x="615950" y="140494"/>
                    <a:pt x="635794" y="211932"/>
                  </a:cubicBezTo>
                  <a:lnTo>
                    <a:pt x="536972" y="239316"/>
                  </a:lnTo>
                  <a:cubicBezTo>
                    <a:pt x="530622" y="214710"/>
                    <a:pt x="523875" y="188913"/>
                    <a:pt x="516731" y="161925"/>
                  </a:cubicBezTo>
                  <a:cubicBezTo>
                    <a:pt x="506413" y="196056"/>
                    <a:pt x="494506" y="222647"/>
                    <a:pt x="481013" y="241697"/>
                  </a:cubicBezTo>
                  <a:cubicBezTo>
                    <a:pt x="461963" y="271066"/>
                    <a:pt x="429419" y="285750"/>
                    <a:pt x="383381" y="285750"/>
                  </a:cubicBezTo>
                  <a:lnTo>
                    <a:pt x="295275" y="285750"/>
                  </a:lnTo>
                  <a:cubicBezTo>
                    <a:pt x="208757" y="285750"/>
                    <a:pt x="165497" y="244475"/>
                    <a:pt x="165497" y="161925"/>
                  </a:cubicBezTo>
                  <a:lnTo>
                    <a:pt x="165497" y="66675"/>
                  </a:lnTo>
                  <a:cubicBezTo>
                    <a:pt x="142478" y="134144"/>
                    <a:pt x="117872" y="197644"/>
                    <a:pt x="91678" y="257175"/>
                  </a:cubicBezTo>
                  <a:cubicBezTo>
                    <a:pt x="87710" y="255588"/>
                    <a:pt x="57150" y="240507"/>
                    <a:pt x="0" y="211932"/>
                  </a:cubicBezTo>
                  <a:cubicBezTo>
                    <a:pt x="32544" y="150019"/>
                    <a:pt x="59531" y="87313"/>
                    <a:pt x="80963" y="23813"/>
                  </a:cubicBezTo>
                  <a:lnTo>
                    <a:pt x="165497" y="58341"/>
                  </a:lnTo>
                  <a:lnTo>
                    <a:pt x="165497" y="0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2E6C1-C1CB-4885-AE49-475ECD30A1E1}"/>
              </a:ext>
            </a:extLst>
          </p:cNvPr>
          <p:cNvSpPr txBox="1"/>
          <p:nvPr/>
        </p:nvSpPr>
        <p:spPr>
          <a:xfrm>
            <a:off x="8021416" y="210066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FBA437-0F73-4798-9188-B172DC18D4DB}"/>
              </a:ext>
            </a:extLst>
          </p:cNvPr>
          <p:cNvSpPr txBox="1"/>
          <p:nvPr/>
        </p:nvSpPr>
        <p:spPr>
          <a:xfrm>
            <a:off x="498129" y="1757352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7F1A30-CA20-47B3-9A4A-1474C1039CA1}"/>
              </a:ext>
            </a:extLst>
          </p:cNvPr>
          <p:cNvSpPr txBox="1"/>
          <p:nvPr/>
        </p:nvSpPr>
        <p:spPr>
          <a:xfrm>
            <a:off x="1686703" y="1880462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07D31F-754C-47BB-80ED-8ACD539FF476}"/>
              </a:ext>
            </a:extLst>
          </p:cNvPr>
          <p:cNvSpPr txBox="1"/>
          <p:nvPr/>
        </p:nvSpPr>
        <p:spPr>
          <a:xfrm>
            <a:off x="377443" y="2991724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唐伯虎点秋香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88F691-53E7-4F7B-9B8A-CF0C31AA8951}"/>
              </a:ext>
            </a:extLst>
          </p:cNvPr>
          <p:cNvSpPr txBox="1"/>
          <p:nvPr/>
        </p:nvSpPr>
        <p:spPr>
          <a:xfrm>
            <a:off x="1861495" y="2991724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[0.1,0.2,……]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E29125-FC11-41D5-A18A-62E29EA3BCE9}"/>
              </a:ext>
            </a:extLst>
          </p:cNvPr>
          <p:cNvSpPr txBox="1"/>
          <p:nvPr/>
        </p:nvSpPr>
        <p:spPr>
          <a:xfrm>
            <a:off x="377443" y="3361056"/>
            <a:ext cx="69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战狼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F90A86-8A9E-4B19-A267-DB2FBCAEEE8F}"/>
              </a:ext>
            </a:extLst>
          </p:cNvPr>
          <p:cNvSpPr txBox="1"/>
          <p:nvPr/>
        </p:nvSpPr>
        <p:spPr>
          <a:xfrm>
            <a:off x="1861495" y="3334096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[0.5,0.3,……]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D5DF97-9BE5-4D49-8B94-E4C350523739}"/>
              </a:ext>
            </a:extLst>
          </p:cNvPr>
          <p:cNvSpPr/>
          <p:nvPr/>
        </p:nvSpPr>
        <p:spPr>
          <a:xfrm>
            <a:off x="482236" y="5023592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D17AA3-9655-4184-A726-DDB677C1DBD4}"/>
              </a:ext>
            </a:extLst>
          </p:cNvPr>
          <p:cNvSpPr/>
          <p:nvPr/>
        </p:nvSpPr>
        <p:spPr>
          <a:xfrm>
            <a:off x="482235" y="5023591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7022625-FE91-4928-A80C-DAAF096B8F26}"/>
              </a:ext>
            </a:extLst>
          </p:cNvPr>
          <p:cNvSpPr txBox="1"/>
          <p:nvPr/>
        </p:nvSpPr>
        <p:spPr>
          <a:xfrm>
            <a:off x="498129" y="5057637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1D17D5-E45F-4F6D-8AC3-A80067FA08B9}"/>
              </a:ext>
            </a:extLst>
          </p:cNvPr>
          <p:cNvSpPr txBox="1"/>
          <p:nvPr/>
        </p:nvSpPr>
        <p:spPr>
          <a:xfrm>
            <a:off x="1686703" y="5180747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F778D7-E714-4AC5-B9D8-0BC5DDDB08E9}"/>
              </a:ext>
            </a:extLst>
          </p:cNvPr>
          <p:cNvSpPr txBox="1"/>
          <p:nvPr/>
        </p:nvSpPr>
        <p:spPr>
          <a:xfrm>
            <a:off x="482235" y="7270352"/>
            <a:ext cx="2901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[0,0,0,0,0,0, ……,0]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FBF77EB-1E15-404E-8DD3-E1EB52AB6083}"/>
              </a:ext>
            </a:extLst>
          </p:cNvPr>
          <p:cNvSpPr/>
          <p:nvPr/>
        </p:nvSpPr>
        <p:spPr>
          <a:xfrm>
            <a:off x="3984786" y="3254554"/>
            <a:ext cx="3430866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F81550-B3E6-416B-B838-074F494EE99B}"/>
              </a:ext>
            </a:extLst>
          </p:cNvPr>
          <p:cNvSpPr/>
          <p:nvPr/>
        </p:nvSpPr>
        <p:spPr>
          <a:xfrm>
            <a:off x="3984785" y="3254553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4A326B-5D8F-4F63-8CD5-B5C4BE0BA58D}"/>
              </a:ext>
            </a:extLst>
          </p:cNvPr>
          <p:cNvSpPr txBox="1"/>
          <p:nvPr/>
        </p:nvSpPr>
        <p:spPr>
          <a:xfrm>
            <a:off x="4000679" y="3288599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推荐电影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EB78A9-13FD-421F-A57A-BB9EF4D05CB7}"/>
              </a:ext>
            </a:extLst>
          </p:cNvPr>
          <p:cNvSpPr txBox="1"/>
          <p:nvPr/>
        </p:nvSpPr>
        <p:spPr>
          <a:xfrm>
            <a:off x="5248726" y="3405637"/>
            <a:ext cx="2036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相似度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90E2DA1-6BD9-45CE-876C-40FB6022CDA2}"/>
              </a:ext>
            </a:extLst>
          </p:cNvPr>
          <p:cNvSpPr/>
          <p:nvPr/>
        </p:nvSpPr>
        <p:spPr>
          <a:xfrm>
            <a:off x="297984" y="1528513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DAF4929-C661-4EE1-877A-CC934500FF16}"/>
              </a:ext>
            </a:extLst>
          </p:cNvPr>
          <p:cNvSpPr/>
          <p:nvPr/>
        </p:nvSpPr>
        <p:spPr>
          <a:xfrm>
            <a:off x="297984" y="4853583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4FCF74D-AB65-4789-B6DD-D4834664B1E4}"/>
              </a:ext>
            </a:extLst>
          </p:cNvPr>
          <p:cNvSpPr/>
          <p:nvPr/>
        </p:nvSpPr>
        <p:spPr>
          <a:xfrm>
            <a:off x="3806832" y="3101570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7D03BA-CD64-4E45-A37A-EC119CECD667}"/>
              </a:ext>
            </a:extLst>
          </p:cNvPr>
          <p:cNvSpPr txBox="1"/>
          <p:nvPr/>
        </p:nvSpPr>
        <p:spPr>
          <a:xfrm>
            <a:off x="3880452" y="4423176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长津湖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02E65D-4EC0-48FF-B2AA-DDA307084687}"/>
              </a:ext>
            </a:extLst>
          </p:cNvPr>
          <p:cNvSpPr txBox="1"/>
          <p:nvPr/>
        </p:nvSpPr>
        <p:spPr>
          <a:xfrm>
            <a:off x="3880452" y="4792508"/>
            <a:ext cx="69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功夫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C26E976-A837-4C1D-A809-B8670092A4C0}"/>
              </a:ext>
            </a:extLst>
          </p:cNvPr>
          <p:cNvSpPr txBox="1"/>
          <p:nvPr/>
        </p:nvSpPr>
        <p:spPr>
          <a:xfrm>
            <a:off x="217372" y="6248557"/>
            <a:ext cx="347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[1.0,2.0,3.0,-1.0,0.9, ……,0]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1034986-93AE-46ED-BD17-41BFBE402812}"/>
              </a:ext>
            </a:extLst>
          </p:cNvPr>
          <p:cNvSpPr txBox="1"/>
          <p:nvPr/>
        </p:nvSpPr>
        <p:spPr>
          <a:xfrm>
            <a:off x="5117990" y="4423176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美国队长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68F6D84-DF30-434E-9E9C-C963C4650A1B}"/>
              </a:ext>
            </a:extLst>
          </p:cNvPr>
          <p:cNvSpPr txBox="1"/>
          <p:nvPr/>
        </p:nvSpPr>
        <p:spPr>
          <a:xfrm>
            <a:off x="6395418" y="4420375"/>
            <a:ext cx="10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集结号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1038DEA-D190-482D-950F-935D7EBC059B}"/>
              </a:ext>
            </a:extLst>
          </p:cNvPr>
          <p:cNvSpPr txBox="1"/>
          <p:nvPr/>
        </p:nvSpPr>
        <p:spPr>
          <a:xfrm>
            <a:off x="5117990" y="4798472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······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98BEE6-7D38-420D-9751-C0B7FBA8814B}"/>
              </a:ext>
            </a:extLst>
          </p:cNvPr>
          <p:cNvSpPr/>
          <p:nvPr/>
        </p:nvSpPr>
        <p:spPr>
          <a:xfrm>
            <a:off x="8792828" y="2004323"/>
            <a:ext cx="2901043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5FFC89D-E19F-4A9F-8548-E93719D2918E}"/>
              </a:ext>
            </a:extLst>
          </p:cNvPr>
          <p:cNvSpPr/>
          <p:nvPr/>
        </p:nvSpPr>
        <p:spPr>
          <a:xfrm>
            <a:off x="8792827" y="2004322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251B9D-D5B1-481A-A86E-BB2C588C94DA}"/>
              </a:ext>
            </a:extLst>
          </p:cNvPr>
          <p:cNvSpPr txBox="1"/>
          <p:nvPr/>
        </p:nvSpPr>
        <p:spPr>
          <a:xfrm>
            <a:off x="8808721" y="2038368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看过电影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5DE9B82-741A-48B5-9F8D-D4D3CB8076C3}"/>
              </a:ext>
            </a:extLst>
          </p:cNvPr>
          <p:cNvSpPr txBox="1"/>
          <p:nvPr/>
        </p:nvSpPr>
        <p:spPr>
          <a:xfrm>
            <a:off x="9997295" y="2161478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153A424-FA79-470C-9613-D2A557AF9B51}"/>
              </a:ext>
            </a:extLst>
          </p:cNvPr>
          <p:cNvSpPr/>
          <p:nvPr/>
        </p:nvSpPr>
        <p:spPr>
          <a:xfrm>
            <a:off x="8614874" y="1851339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AFF994C-AE89-411C-B052-BF70FD621224}"/>
              </a:ext>
            </a:extLst>
          </p:cNvPr>
          <p:cNvSpPr txBox="1"/>
          <p:nvPr/>
        </p:nvSpPr>
        <p:spPr>
          <a:xfrm>
            <a:off x="8698234" y="3171069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长津湖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A2F6C82-7C75-4311-B45D-AB33B9633DF9}"/>
              </a:ext>
            </a:extLst>
          </p:cNvPr>
          <p:cNvSpPr txBox="1"/>
          <p:nvPr/>
        </p:nvSpPr>
        <p:spPr>
          <a:xfrm>
            <a:off x="8698234" y="3540401"/>
            <a:ext cx="9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集结号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684013D-079E-4F2F-B4F2-FE9EB2729C46}"/>
              </a:ext>
            </a:extLst>
          </p:cNvPr>
          <p:cNvSpPr txBox="1"/>
          <p:nvPr/>
        </p:nvSpPr>
        <p:spPr>
          <a:xfrm>
            <a:off x="11023885" y="3171069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C7B4BCD-7421-49FB-8771-9F2F8129F0FE}"/>
              </a:ext>
            </a:extLst>
          </p:cNvPr>
          <p:cNvSpPr txBox="1"/>
          <p:nvPr/>
        </p:nvSpPr>
        <p:spPr>
          <a:xfrm>
            <a:off x="11030864" y="3540401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08E0A5D-29FA-40E1-94A3-E83628790D5E}"/>
              </a:ext>
            </a:extLst>
          </p:cNvPr>
          <p:cNvSpPr/>
          <p:nvPr/>
        </p:nvSpPr>
        <p:spPr>
          <a:xfrm>
            <a:off x="8021416" y="4405212"/>
            <a:ext cx="3706042" cy="1111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0D0E024-9BD7-409F-8D4E-7878E1170300}"/>
              </a:ext>
            </a:extLst>
          </p:cNvPr>
          <p:cNvSpPr/>
          <p:nvPr/>
        </p:nvSpPr>
        <p:spPr>
          <a:xfrm>
            <a:off x="8021415" y="4405211"/>
            <a:ext cx="1133205" cy="11112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5C8A2EA-8877-4F71-ACE6-776716411514}"/>
              </a:ext>
            </a:extLst>
          </p:cNvPr>
          <p:cNvSpPr txBox="1"/>
          <p:nvPr/>
        </p:nvSpPr>
        <p:spPr>
          <a:xfrm>
            <a:off x="8037309" y="4439257"/>
            <a:ext cx="1117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更新用户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DD2030C-BDCA-4A20-91C9-2B3A418D6A04}"/>
              </a:ext>
            </a:extLst>
          </p:cNvPr>
          <p:cNvSpPr txBox="1"/>
          <p:nvPr/>
        </p:nvSpPr>
        <p:spPr>
          <a:xfrm>
            <a:off x="9666808" y="4562367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443D9E9-B7C7-4BA1-9065-A2B91879C21B}"/>
              </a:ext>
            </a:extLst>
          </p:cNvPr>
          <p:cNvSpPr/>
          <p:nvPr/>
        </p:nvSpPr>
        <p:spPr>
          <a:xfrm>
            <a:off x="7843462" y="4252228"/>
            <a:ext cx="340013" cy="34001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1905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215F068-7BDB-4D0F-91E2-BFF92AF45A64}"/>
              </a:ext>
            </a:extLst>
          </p:cNvPr>
          <p:cNvSpPr txBox="1"/>
          <p:nvPr/>
        </p:nvSpPr>
        <p:spPr>
          <a:xfrm>
            <a:off x="9603924" y="5634406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[0.1,0.2,……]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CCBB0FB-C3CE-4CB5-9D7A-6380846E80F2}"/>
              </a:ext>
            </a:extLst>
          </p:cNvPr>
          <p:cNvSpPr txBox="1"/>
          <p:nvPr/>
        </p:nvSpPr>
        <p:spPr>
          <a:xfrm>
            <a:off x="9604512" y="6003738"/>
            <a:ext cx="162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[0.5,0.3,……]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1C055B5-9A6B-4283-B882-9BF9A1A08D90}"/>
              </a:ext>
            </a:extLst>
          </p:cNvPr>
          <p:cNvSpPr txBox="1"/>
          <p:nvPr/>
        </p:nvSpPr>
        <p:spPr>
          <a:xfrm>
            <a:off x="11222257" y="5614923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BE5927E-7891-4D4D-A5A6-6D12BF6F2919}"/>
              </a:ext>
            </a:extLst>
          </p:cNvPr>
          <p:cNvSpPr txBox="1"/>
          <p:nvPr/>
        </p:nvSpPr>
        <p:spPr>
          <a:xfrm>
            <a:off x="11229236" y="5984255"/>
            <a:ext cx="6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7C02CC3C-58E3-47AE-B5C4-5AD570C72C55}"/>
              </a:ext>
            </a:extLst>
          </p:cNvPr>
          <p:cNvSpPr/>
          <p:nvPr/>
        </p:nvSpPr>
        <p:spPr>
          <a:xfrm rot="10285041">
            <a:off x="3813450" y="5820422"/>
            <a:ext cx="3868509" cy="4984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0441723-5433-4664-B8E5-F31D440C94F4}"/>
              </a:ext>
            </a:extLst>
          </p:cNvPr>
          <p:cNvSpPr txBox="1"/>
          <p:nvPr/>
        </p:nvSpPr>
        <p:spPr>
          <a:xfrm>
            <a:off x="8013518" y="5606797"/>
            <a:ext cx="1590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长津湖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5393DBF-F582-435F-93A6-E427F13C73B9}"/>
              </a:ext>
            </a:extLst>
          </p:cNvPr>
          <p:cNvSpPr txBox="1"/>
          <p:nvPr/>
        </p:nvSpPr>
        <p:spPr>
          <a:xfrm>
            <a:off x="8013518" y="5976129"/>
            <a:ext cx="971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集结号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E24D498-DD4D-477B-9989-4720A341C43A}"/>
              </a:ext>
            </a:extLst>
          </p:cNvPr>
          <p:cNvSpPr txBox="1"/>
          <p:nvPr/>
        </p:nvSpPr>
        <p:spPr>
          <a:xfrm rot="21082147">
            <a:off x="5991123" y="5010196"/>
            <a:ext cx="1625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2EDC5A8-1E1A-42A6-B25A-091AF2B3CAED}"/>
              </a:ext>
            </a:extLst>
          </p:cNvPr>
          <p:cNvSpPr txBox="1"/>
          <p:nvPr/>
        </p:nvSpPr>
        <p:spPr>
          <a:xfrm>
            <a:off x="7366000" y="-847756"/>
            <a:ext cx="483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N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冷启动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7CA0EA2-AC10-48ED-91B4-ED44317AE006}"/>
              </a:ext>
            </a:extLst>
          </p:cNvPr>
          <p:cNvSpPr txBox="1"/>
          <p:nvPr/>
        </p:nvSpPr>
        <p:spPr>
          <a:xfrm>
            <a:off x="8152865" y="-891151"/>
            <a:ext cx="41809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电影向量构建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F3FE8623-BF06-4396-A6D9-EC35D5174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1" y="6945703"/>
            <a:ext cx="4998720" cy="2621525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BE78665-2268-4E99-84FE-0A02DD789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14" y="7124135"/>
            <a:ext cx="5034652" cy="2582156"/>
          </a:xfrm>
          <a:prstGeom prst="rect">
            <a:avLst/>
          </a:prstGeom>
        </p:spPr>
      </p:pic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135502BC-2C88-4688-A627-743F2948391F}"/>
              </a:ext>
            </a:extLst>
          </p:cNvPr>
          <p:cNvSpPr/>
          <p:nvPr/>
        </p:nvSpPr>
        <p:spPr>
          <a:xfrm>
            <a:off x="6096002" y="7322939"/>
            <a:ext cx="3090802" cy="2244290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44E7B8A-C9FA-4680-9DC2-9AA6647EB254}"/>
              </a:ext>
            </a:extLst>
          </p:cNvPr>
          <p:cNvSpPr txBox="1"/>
          <p:nvPr/>
        </p:nvSpPr>
        <p:spPr>
          <a:xfrm>
            <a:off x="6096000" y="8942815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75AB76F-9D8E-45CA-9032-EFA6E98EA1F0}"/>
              </a:ext>
            </a:extLst>
          </p:cNvPr>
          <p:cNvSpPr txBox="1"/>
          <p:nvPr/>
        </p:nvSpPr>
        <p:spPr>
          <a:xfrm>
            <a:off x="6096000" y="8334683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电影摘要嵌入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205F39B-29CC-4A1E-B030-DFB6214A1A3A}"/>
              </a:ext>
            </a:extLst>
          </p:cNvPr>
          <p:cNvSpPr txBox="1"/>
          <p:nvPr/>
        </p:nvSpPr>
        <p:spPr>
          <a:xfrm>
            <a:off x="6096000" y="7675491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F58ADA2F-1C67-4AD6-881C-00729B3510A1}"/>
              </a:ext>
            </a:extLst>
          </p:cNvPr>
          <p:cNvSpPr/>
          <p:nvPr/>
        </p:nvSpPr>
        <p:spPr>
          <a:xfrm>
            <a:off x="8843720" y="7812099"/>
            <a:ext cx="3090802" cy="2244291"/>
          </a:xfrm>
          <a:prstGeom prst="roundRect">
            <a:avLst>
              <a:gd name="adj" fmla="val 777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rgbClr val="86D7A7"/>
              </a:gs>
            </a:gsLst>
            <a:lin ang="6600000" scaled="0"/>
          </a:gradFill>
          <a:ln>
            <a:noFill/>
          </a:ln>
          <a:effectLst>
            <a:outerShdw blurRad="2540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3213D62-5CA1-4FD9-BD08-9D4110C86976}"/>
              </a:ext>
            </a:extLst>
          </p:cNvPr>
          <p:cNvSpPr txBox="1"/>
          <p:nvPr/>
        </p:nvSpPr>
        <p:spPr>
          <a:xfrm>
            <a:off x="8843718" y="9406334"/>
            <a:ext cx="30908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2FB8FEDD-B346-4DEF-B518-B4593305D728}"/>
              </a:ext>
            </a:extLst>
          </p:cNvPr>
          <p:cNvSpPr txBox="1"/>
          <p:nvPr/>
        </p:nvSpPr>
        <p:spPr>
          <a:xfrm>
            <a:off x="8843718" y="8747142"/>
            <a:ext cx="309080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电影海报嵌入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CC38A57-78A7-422A-97DE-F044BFFC5986}"/>
              </a:ext>
            </a:extLst>
          </p:cNvPr>
          <p:cNvSpPr txBox="1"/>
          <p:nvPr/>
        </p:nvSpPr>
        <p:spPr>
          <a:xfrm>
            <a:off x="8843718" y="8087950"/>
            <a:ext cx="3090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效果不佳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5B4E641-B7CD-49FB-9375-85657088D6D9}"/>
              </a:ext>
            </a:extLst>
          </p:cNvPr>
          <p:cNvSpPr txBox="1"/>
          <p:nvPr/>
        </p:nvSpPr>
        <p:spPr>
          <a:xfrm>
            <a:off x="9323400" y="7783956"/>
            <a:ext cx="2767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摘要中没有说明故事情节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EACF434-2117-4613-AB88-7D37986F55E1}"/>
              </a:ext>
            </a:extLst>
          </p:cNvPr>
          <p:cNvSpPr txBox="1"/>
          <p:nvPr/>
        </p:nvSpPr>
        <p:spPr>
          <a:xfrm>
            <a:off x="6826491" y="9255022"/>
            <a:ext cx="14132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没思路</a:t>
            </a:r>
            <a:endParaRPr lang="en-US" altLang="zh-CN" sz="32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57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861</Words>
  <Application>Microsoft Office PowerPoint</Application>
  <PresentationFormat>宽屏</PresentationFormat>
  <Paragraphs>334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锦添</dc:creator>
  <cp:lastModifiedBy>张 锦添</cp:lastModifiedBy>
  <cp:revision>37</cp:revision>
  <dcterms:created xsi:type="dcterms:W3CDTF">2021-12-19T11:53:37Z</dcterms:created>
  <dcterms:modified xsi:type="dcterms:W3CDTF">2021-12-20T07:26:01Z</dcterms:modified>
</cp:coreProperties>
</file>